
<file path=[Content_Types].xml><?xml version="1.0" encoding="utf-8"?>
<Types xmlns="http://schemas.openxmlformats.org/package/2006/content-types">
  <Default Extension="png" ContentType="image/png"/>
  <Default Extension="mp3" ContentType="audio/mpeg"/>
  <Default Extension="svg" ContentType="image/svg+xml"/>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75" r:id="rId4"/>
    <p:sldId id="259" r:id="rId5"/>
    <p:sldId id="342" r:id="rId6"/>
    <p:sldId id="383" r:id="rId7"/>
    <p:sldId id="260" r:id="rId8"/>
    <p:sldId id="261" r:id="rId9"/>
    <p:sldId id="265" r:id="rId10"/>
    <p:sldId id="262" r:id="rId11"/>
    <p:sldId id="345" r:id="rId12"/>
    <p:sldId id="347" r:id="rId13"/>
    <p:sldId id="371" r:id="rId14"/>
    <p:sldId id="372" r:id="rId15"/>
    <p:sldId id="384" r:id="rId16"/>
    <p:sldId id="304" r:id="rId17"/>
    <p:sldId id="352" r:id="rId18"/>
    <p:sldId id="373" r:id="rId19"/>
    <p:sldId id="354" r:id="rId20"/>
    <p:sldId id="377" r:id="rId21"/>
    <p:sldId id="378" r:id="rId22"/>
    <p:sldId id="379" r:id="rId23"/>
    <p:sldId id="380" r:id="rId24"/>
    <p:sldId id="382" r:id="rId25"/>
    <p:sldId id="273" r:id="rId26"/>
    <p:sldId id="374" r:id="rId27"/>
    <p:sldId id="375" r:id="rId28"/>
    <p:sldId id="376" r:id="rId29"/>
    <p:sldId id="266" r:id="rId30"/>
    <p:sldId id="267" r:id="rId31"/>
    <p:sldId id="268" r:id="rId32"/>
    <p:sldId id="269" r:id="rId33"/>
    <p:sldId id="270" r:id="rId34"/>
    <p:sldId id="271" r:id="rId35"/>
    <p:sldId id="272" r:id="rId36"/>
    <p:sldId id="274" r:id="rId3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742"/>
    <a:srgbClr val="FFFFFF"/>
    <a:srgbClr val="DCF8E6"/>
    <a:srgbClr val="901E7A"/>
    <a:srgbClr val="EFE7D4"/>
    <a:srgbClr val="F38AB8"/>
    <a:srgbClr val="298762"/>
    <a:srgbClr val="E1D0B4"/>
    <a:srgbClr val="44546A"/>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97" autoAdjust="0"/>
    <p:restoredTop sz="94660"/>
  </p:normalViewPr>
  <p:slideViewPr>
    <p:cSldViewPr snapToGrid="0">
      <p:cViewPr varScale="1">
        <p:scale>
          <a:sx n="82" d="100"/>
          <a:sy n="82" d="100"/>
        </p:scale>
        <p:origin x="523" y="6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69BC5-4F78-4829-B526-59460A666EC5}" type="datetimeFigureOut">
              <a:rPr lang="vi-VN" smtClean="0"/>
              <a:t>10/08/2023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7E2EE-7640-4BD6-9DC6-88B6F8D62156}" type="slidenum">
              <a:rPr lang="vi-VN" smtClean="0"/>
              <a:t>‹#›</a:t>
            </a:fld>
            <a:endParaRPr lang="vi-V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1723fac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1723fac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p:cNvSpPr>
            <a:spLocks noGrp="1"/>
          </p:cNvSpPr>
          <p:nvPr>
            <p:ph type="dt" sz="half" idx="10"/>
          </p:nvPr>
        </p:nvSpPr>
        <p:spPr/>
        <p:txBody>
          <a:bodyPr/>
          <a:lstStyle/>
          <a:p>
            <a:fld id="{DDD8D99D-5B18-4116-8420-BC85EF7C4C1B}" type="datetimeFigureOut">
              <a:rPr lang="vi-VN" smtClean="0"/>
              <a:t>10/08/2023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p>
        </p:txBody>
      </p:sp>
      <p:sp>
        <p:nvSpPr>
          <p:cNvPr id="3" name="Chỗ dành sẵn cho Văn bản Dọc 2"/>
          <p:cNvSpPr>
            <a:spLocks noGrp="1"/>
          </p:cNvSpPr>
          <p:nvPr>
            <p:ph type="body" orient="vert" idx="1" hasCustomPrompt="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p:cNvSpPr>
            <a:spLocks noGrp="1"/>
          </p:cNvSpPr>
          <p:nvPr>
            <p:ph type="dt" sz="half" idx="10"/>
          </p:nvPr>
        </p:nvSpPr>
        <p:spPr/>
        <p:txBody>
          <a:bodyPr/>
          <a:lstStyle/>
          <a:p>
            <a:fld id="{DDD8D99D-5B18-4116-8420-BC85EF7C4C1B}" type="datetimeFigureOut">
              <a:rPr lang="vi-VN" smtClean="0"/>
              <a:t>10/08/2023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hasCustomPrompt="1"/>
          </p:nvPr>
        </p:nvSpPr>
        <p:spPr>
          <a:xfrm>
            <a:off x="8724900" y="365125"/>
            <a:ext cx="2628900" cy="5811838"/>
          </a:xfrm>
        </p:spPr>
        <p:txBody>
          <a:bodyPr vert="eaVert"/>
          <a:lstStyle/>
          <a:p>
            <a:r>
              <a:rPr lang="vi-VN"/>
              <a:t>Bấm để sửa kiểu tiêu đề Bản cái</a:t>
            </a:r>
          </a:p>
        </p:txBody>
      </p:sp>
      <p:sp>
        <p:nvSpPr>
          <p:cNvPr id="3" name="Chỗ dành sẵn cho Văn bản Dọc 2"/>
          <p:cNvSpPr>
            <a:spLocks noGrp="1"/>
          </p:cNvSpPr>
          <p:nvPr>
            <p:ph type="body" orient="vert" idx="1" hasCustomPrompt="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p:cNvSpPr>
            <a:spLocks noGrp="1"/>
          </p:cNvSpPr>
          <p:nvPr>
            <p:ph type="dt" sz="half" idx="10"/>
          </p:nvPr>
        </p:nvSpPr>
        <p:spPr/>
        <p:txBody>
          <a:bodyPr/>
          <a:lstStyle/>
          <a:p>
            <a:fld id="{DDD8D99D-5B18-4116-8420-BC85EF7C4C1B}" type="datetimeFigureOut">
              <a:rPr lang="vi-VN" smtClean="0"/>
              <a:t>10/08/2023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p>
        </p:txBody>
      </p:sp>
      <p:sp>
        <p:nvSpPr>
          <p:cNvPr id="3" name="Chỗ dành sẵn cho Nội dung 2"/>
          <p:cNvSpPr>
            <a:spLocks noGrp="1"/>
          </p:cNvSpPr>
          <p:nvPr>
            <p:ph idx="1" hasCustomPrompt="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p:cNvSpPr>
            <a:spLocks noGrp="1"/>
          </p:cNvSpPr>
          <p:nvPr>
            <p:ph type="dt" sz="half" idx="10"/>
          </p:nvPr>
        </p:nvSpPr>
        <p:spPr/>
        <p:txBody>
          <a:bodyPr/>
          <a:lstStyle/>
          <a:p>
            <a:fld id="{DDD8D99D-5B18-4116-8420-BC85EF7C4C1B}" type="datetimeFigureOut">
              <a:rPr lang="vi-VN" smtClean="0"/>
              <a:t>10/08/2023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p:cNvSpPr>
            <a:spLocks noGrp="1"/>
          </p:cNvSpPr>
          <p:nvPr>
            <p:ph type="dt" sz="half" idx="10"/>
          </p:nvPr>
        </p:nvSpPr>
        <p:spPr/>
        <p:txBody>
          <a:bodyPr/>
          <a:lstStyle/>
          <a:p>
            <a:fld id="{DDD8D99D-5B18-4116-8420-BC85EF7C4C1B}" type="datetimeFigureOut">
              <a:rPr lang="vi-VN" smtClean="0"/>
              <a:t>10/08/2023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p>
        </p:txBody>
      </p:sp>
      <p:sp>
        <p:nvSpPr>
          <p:cNvPr id="3" name="Chỗ dành sẵn cho Nội dung 2"/>
          <p:cNvSpPr>
            <a:spLocks noGrp="1"/>
          </p:cNvSpPr>
          <p:nvPr>
            <p:ph sz="half" idx="1" hasCustomPrompt="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p:cNvSpPr>
            <a:spLocks noGrp="1"/>
          </p:cNvSpPr>
          <p:nvPr>
            <p:ph sz="half" idx="2" hasCustomPrompt="1"/>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p:cNvSpPr>
            <a:spLocks noGrp="1"/>
          </p:cNvSpPr>
          <p:nvPr>
            <p:ph type="dt" sz="half" idx="10"/>
          </p:nvPr>
        </p:nvSpPr>
        <p:spPr/>
        <p:txBody>
          <a:bodyPr/>
          <a:lstStyle/>
          <a:p>
            <a:fld id="{DDD8D99D-5B18-4116-8420-BC85EF7C4C1B}" type="datetimeFigureOut">
              <a:rPr lang="vi-VN" smtClean="0"/>
              <a:t>10/08/2023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365125"/>
            <a:ext cx="10515600" cy="1325563"/>
          </a:xfrm>
        </p:spPr>
        <p:txBody>
          <a:bodyPr/>
          <a:lstStyle/>
          <a:p>
            <a:r>
              <a:rPr lang="vi-VN"/>
              <a:t>Bấm để sửa kiểu tiêu đề Bản cái</a:t>
            </a:r>
          </a:p>
        </p:txBody>
      </p:sp>
      <p:sp>
        <p:nvSpPr>
          <p:cNvPr id="3" name="Chỗ dành sẵn cho Văn bản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p:cNvSpPr>
            <a:spLocks noGrp="1"/>
          </p:cNvSpPr>
          <p:nvPr>
            <p:ph sz="half" idx="2" hasCustomPrompt="1"/>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p:cNvSpPr>
            <a:spLocks noGrp="1"/>
          </p:cNvSpPr>
          <p:nvPr>
            <p:ph sz="quarter" idx="4" hasCustomPrompt="1"/>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p:cNvSpPr>
            <a:spLocks noGrp="1"/>
          </p:cNvSpPr>
          <p:nvPr>
            <p:ph type="dt" sz="half" idx="10"/>
          </p:nvPr>
        </p:nvSpPr>
        <p:spPr/>
        <p:txBody>
          <a:bodyPr/>
          <a:lstStyle/>
          <a:p>
            <a:fld id="{DDD8D99D-5B18-4116-8420-BC85EF7C4C1B}" type="datetimeFigureOut">
              <a:rPr lang="vi-VN" smtClean="0"/>
              <a:t>10/08/2023</a:t>
            </a:fld>
            <a:endParaRPr lang="vi-VN"/>
          </a:p>
        </p:txBody>
      </p:sp>
      <p:sp>
        <p:nvSpPr>
          <p:cNvPr id="8" name="Chỗ dành sẵn cho Chân trang 7"/>
          <p:cNvSpPr>
            <a:spLocks noGrp="1"/>
          </p:cNvSpPr>
          <p:nvPr>
            <p:ph type="ftr" sz="quarter" idx="11"/>
          </p:nvPr>
        </p:nvSpPr>
        <p:spPr/>
        <p:txBody>
          <a:bodyPr/>
          <a:lstStyle/>
          <a:p>
            <a:endParaRPr lang="vi-VN"/>
          </a:p>
        </p:txBody>
      </p:sp>
      <p:sp>
        <p:nvSpPr>
          <p:cNvPr id="9" name="Chỗ dành sẵn cho Số hiệu Bản chiếu 8"/>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p>
        </p:txBody>
      </p:sp>
      <p:sp>
        <p:nvSpPr>
          <p:cNvPr id="3" name="Chỗ dành sẵn cho Ngày tháng 2"/>
          <p:cNvSpPr>
            <a:spLocks noGrp="1"/>
          </p:cNvSpPr>
          <p:nvPr>
            <p:ph type="dt" sz="half" idx="10"/>
          </p:nvPr>
        </p:nvSpPr>
        <p:spPr/>
        <p:txBody>
          <a:bodyPr/>
          <a:lstStyle/>
          <a:p>
            <a:fld id="{DDD8D99D-5B18-4116-8420-BC85EF7C4C1B}" type="datetimeFigureOut">
              <a:rPr lang="vi-VN" smtClean="0"/>
              <a:t>10/08/2023</a:t>
            </a:fld>
            <a:endParaRPr lang="vi-VN"/>
          </a:p>
        </p:txBody>
      </p:sp>
      <p:sp>
        <p:nvSpPr>
          <p:cNvPr id="4" name="Chỗ dành sẵn cho Chân trang 3"/>
          <p:cNvSpPr>
            <a:spLocks noGrp="1"/>
          </p:cNvSpPr>
          <p:nvPr>
            <p:ph type="ftr" sz="quarter" idx="11"/>
          </p:nvPr>
        </p:nvSpPr>
        <p:spPr/>
        <p:txBody>
          <a:bodyPr/>
          <a:lstStyle/>
          <a:p>
            <a:endParaRPr lang="vi-VN"/>
          </a:p>
        </p:txBody>
      </p:sp>
      <p:sp>
        <p:nvSpPr>
          <p:cNvPr id="5" name="Chỗ dành sẵn cho Số hiệu Bản chiếu 4"/>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DDD8D99D-5B18-4116-8420-BC85EF7C4C1B}" type="datetimeFigureOut">
              <a:rPr lang="vi-VN" smtClean="0"/>
              <a:t>10/08/2023</a:t>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hiệu Bản chiếu 3"/>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p:cNvSpPr>
            <a:spLocks noGrp="1"/>
          </p:cNvSpPr>
          <p:nvPr>
            <p:ph type="dt" sz="half" idx="10"/>
          </p:nvPr>
        </p:nvSpPr>
        <p:spPr/>
        <p:txBody>
          <a:bodyPr/>
          <a:lstStyle/>
          <a:p>
            <a:fld id="{DDD8D99D-5B18-4116-8420-BC85EF7C4C1B}" type="datetimeFigureOut">
              <a:rPr lang="vi-VN" smtClean="0"/>
              <a:t>10/08/2023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p:cNvSpPr>
            <a:spLocks noGrp="1"/>
          </p:cNvSpPr>
          <p:nvPr>
            <p:ph type="dt" sz="half" idx="10"/>
          </p:nvPr>
        </p:nvSpPr>
        <p:spPr/>
        <p:txBody>
          <a:bodyPr/>
          <a:lstStyle/>
          <a:p>
            <a:fld id="{DDD8D99D-5B18-4116-8420-BC85EF7C4C1B}" type="datetimeFigureOut">
              <a:rPr lang="vi-VN" smtClean="0"/>
              <a:t>10/08/2023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7EAB9BCA-FA5C-4602-AFE1-25D51D368570}" type="slidenum">
              <a:rPr lang="vi-VN" smtClean="0"/>
              <a:t>‹#›</a:t>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CF8E6"/>
        </a:solidFill>
        <a:effectLst/>
      </p:bgPr>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D8D99D-5B18-4116-8420-BC85EF7C4C1B}" type="datetimeFigureOut">
              <a:rPr lang="vi-VN" smtClean="0"/>
              <a:t>10/08/2023</a:t>
            </a:fld>
            <a:endParaRPr lang="vi-VN"/>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AB9BCA-FA5C-4602-AFE1-25D51D368570}" type="slidenum">
              <a:rPr lang="vi-VN" smtClean="0"/>
              <a:t>‹#›</a:t>
            </a:fld>
            <a:endParaRPr lang="vi-V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thuvienphapluat.vn/van-ban/Bo-may-hanh-chinh/Luat-Phong-chong-tham-nhung-322049.aspx?anchor=dieu_2"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5.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47.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3" Type="http://schemas.openxmlformats.org/officeDocument/2006/relationships/image" Target="../media/image54.jpeg"/><Relationship Id="rId18" Type="http://schemas.openxmlformats.org/officeDocument/2006/relationships/image" Target="../media/image57.jpeg"/><Relationship Id="rId26" Type="http://schemas.openxmlformats.org/officeDocument/2006/relationships/image" Target="../media/image65.jpeg"/><Relationship Id="rId21" Type="http://schemas.openxmlformats.org/officeDocument/2006/relationships/image" Target="../media/image60.jpeg"/><Relationship Id="rId34" Type="http://schemas.openxmlformats.org/officeDocument/2006/relationships/image" Target="../media/image71.jpeg"/><Relationship Id="rId7" Type="http://schemas.openxmlformats.org/officeDocument/2006/relationships/image" Target="../media/image51.jpeg"/><Relationship Id="rId12" Type="http://schemas.openxmlformats.org/officeDocument/2006/relationships/slide" Target="slide29.xml"/><Relationship Id="rId17" Type="http://schemas.openxmlformats.org/officeDocument/2006/relationships/image" Target="../media/image56.jpeg"/><Relationship Id="rId25" Type="http://schemas.openxmlformats.org/officeDocument/2006/relationships/image" Target="../media/image64.jpeg"/><Relationship Id="rId33" Type="http://schemas.openxmlformats.org/officeDocument/2006/relationships/slide" Target="slide31.xml"/><Relationship Id="rId2" Type="http://schemas.openxmlformats.org/officeDocument/2006/relationships/audio" Target="../media/media2.mp3"/><Relationship Id="rId16" Type="http://schemas.openxmlformats.org/officeDocument/2006/relationships/slide" Target="slide34.xml"/><Relationship Id="rId20" Type="http://schemas.openxmlformats.org/officeDocument/2006/relationships/image" Target="../media/image59.jpeg"/><Relationship Id="rId29" Type="http://schemas.openxmlformats.org/officeDocument/2006/relationships/image" Target="../media/image68.jpeg"/><Relationship Id="rId1" Type="http://schemas.microsoft.com/office/2007/relationships/media" Target="../media/media2.mp3"/><Relationship Id="rId6" Type="http://schemas.openxmlformats.org/officeDocument/2006/relationships/slide" Target="slide27.xml"/><Relationship Id="rId11" Type="http://schemas.openxmlformats.org/officeDocument/2006/relationships/image" Target="../media/image53.jpeg"/><Relationship Id="rId24" Type="http://schemas.openxmlformats.org/officeDocument/2006/relationships/image" Target="../media/image63.jpeg"/><Relationship Id="rId32" Type="http://schemas.openxmlformats.org/officeDocument/2006/relationships/image" Target="../media/image70.png"/><Relationship Id="rId37" Type="http://schemas.openxmlformats.org/officeDocument/2006/relationships/image" Target="../media/image74.png"/><Relationship Id="rId5" Type="http://schemas.openxmlformats.org/officeDocument/2006/relationships/image" Target="../media/image50.jpeg"/><Relationship Id="rId15" Type="http://schemas.openxmlformats.org/officeDocument/2006/relationships/image" Target="../media/image55.jpeg"/><Relationship Id="rId23" Type="http://schemas.openxmlformats.org/officeDocument/2006/relationships/image" Target="../media/image62.jpeg"/><Relationship Id="rId28" Type="http://schemas.openxmlformats.org/officeDocument/2006/relationships/image" Target="../media/image67.jpeg"/><Relationship Id="rId36" Type="http://schemas.openxmlformats.org/officeDocument/2006/relationships/image" Target="../media/image73.jpeg"/><Relationship Id="rId10" Type="http://schemas.openxmlformats.org/officeDocument/2006/relationships/slide" Target="slide32.xml"/><Relationship Id="rId19" Type="http://schemas.openxmlformats.org/officeDocument/2006/relationships/image" Target="../media/image58.jpeg"/><Relationship Id="rId31" Type="http://schemas.openxmlformats.org/officeDocument/2006/relationships/slide" Target="slide35.xml"/><Relationship Id="rId4" Type="http://schemas.openxmlformats.org/officeDocument/2006/relationships/slide" Target="slide28.xml"/><Relationship Id="rId9" Type="http://schemas.openxmlformats.org/officeDocument/2006/relationships/image" Target="../media/image52.jpeg"/><Relationship Id="rId14" Type="http://schemas.openxmlformats.org/officeDocument/2006/relationships/slide" Target="slide33.xml"/><Relationship Id="rId22" Type="http://schemas.openxmlformats.org/officeDocument/2006/relationships/image" Target="../media/image61.jpeg"/><Relationship Id="rId27" Type="http://schemas.openxmlformats.org/officeDocument/2006/relationships/image" Target="../media/image66.jpeg"/><Relationship Id="rId30" Type="http://schemas.openxmlformats.org/officeDocument/2006/relationships/image" Target="../media/image69.png"/><Relationship Id="rId35" Type="http://schemas.openxmlformats.org/officeDocument/2006/relationships/image" Target="../media/image72.jpeg"/><Relationship Id="rId8" Type="http://schemas.openxmlformats.org/officeDocument/2006/relationships/slide" Target="slide30.xml"/><Relationship Id="rId3"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51.jpeg"/><Relationship Id="rId4" Type="http://schemas.openxmlformats.org/officeDocument/2006/relationships/slide" Target="slide26.xml"/></Relationships>
</file>

<file path=ppt/slides/_rels/slide28.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slide" Target="slide26.xml"/><Relationship Id="rId4" Type="http://schemas.openxmlformats.org/officeDocument/2006/relationships/image" Target="../media/image75.jpeg"/></Relationships>
</file>

<file path=ppt/slides/_rels/slide29.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slide" Target="slide26.xml"/><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78.jpeg"/><Relationship Id="rId5" Type="http://schemas.openxmlformats.org/officeDocument/2006/relationships/slide" Target="slide26.xml"/><Relationship Id="rId4" Type="http://schemas.openxmlformats.org/officeDocument/2006/relationships/image" Target="../media/image75.jpeg"/></Relationships>
</file>

<file path=ppt/slides/_rels/slide3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slide" Target="slide26.xml"/><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80.jpeg"/><Relationship Id="rId5" Type="http://schemas.openxmlformats.org/officeDocument/2006/relationships/slide" Target="slide26.xml"/><Relationship Id="rId4" Type="http://schemas.openxmlformats.org/officeDocument/2006/relationships/image" Target="../media/image75.jpeg"/></Relationships>
</file>

<file path=ppt/slides/_rels/slide3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slide" Target="slide26.xml"/><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slide" Target="slide26.xml"/><Relationship Id="rId4" Type="http://schemas.openxmlformats.org/officeDocument/2006/relationships/image" Target="../media/image7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18" Type="http://schemas.openxmlformats.org/officeDocument/2006/relationships/image" Target="../media/image15.jpeg"/><Relationship Id="rId3" Type="http://schemas.microsoft.com/office/2007/relationships/hdphoto" Target="../media/hdphoto1.wdp"/><Relationship Id="rId7" Type="http://schemas.openxmlformats.org/officeDocument/2006/relationships/image" Target="../media/image8.svg"/><Relationship Id="rId12" Type="http://schemas.openxmlformats.org/officeDocument/2006/relationships/image" Target="../media/image9.png"/><Relationship Id="rId17" Type="http://schemas.openxmlformats.org/officeDocument/2006/relationships/image" Target="../media/image14.jpeg"/><Relationship Id="rId2" Type="http://schemas.openxmlformats.org/officeDocument/2006/relationships/image" Target="../media/image4.png"/><Relationship Id="rId16"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jpeg"/><Relationship Id="rId5" Type="http://schemas.openxmlformats.org/officeDocument/2006/relationships/image" Target="../media/image6.svg"/><Relationship Id="rId15" Type="http://schemas.openxmlformats.org/officeDocument/2006/relationships/image" Target="../media/image12.jpe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jpeg"/><Relationship Id="rId7"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9.sv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25A36524-9C93-4626-829C-9C45B990AD2C}"/>
              </a:ext>
            </a:extLst>
          </p:cNvPr>
          <p:cNvSpPr/>
          <p:nvPr/>
        </p:nvSpPr>
        <p:spPr>
          <a:xfrm>
            <a:off x="4263169" y="2977168"/>
            <a:ext cx="3540491" cy="1912563"/>
          </a:xfrm>
          <a:custGeom>
            <a:avLst/>
            <a:gdLst>
              <a:gd name="connsiteX0" fmla="*/ 0 w 7868771"/>
              <a:gd name="connsiteY0" fmla="*/ 243542 h 3558989"/>
              <a:gd name="connsiteX1" fmla="*/ 243542 w 7868771"/>
              <a:gd name="connsiteY1" fmla="*/ 0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243542 h 3558989"/>
              <a:gd name="connsiteX1" fmla="*/ 485589 w 7868771"/>
              <a:gd name="connsiteY1" fmla="*/ 385482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63495 h 4078942"/>
              <a:gd name="connsiteX1" fmla="*/ 225613 w 7868771"/>
              <a:gd name="connsiteY1" fmla="*/ 26894 h 4078942"/>
              <a:gd name="connsiteX2" fmla="*/ 7248711 w 7868771"/>
              <a:gd name="connsiteY2" fmla="*/ 0 h 4078942"/>
              <a:gd name="connsiteX3" fmla="*/ 7868771 w 7868771"/>
              <a:gd name="connsiteY3" fmla="*/ 763495 h 4078942"/>
              <a:gd name="connsiteX4" fmla="*/ 7868771 w 7868771"/>
              <a:gd name="connsiteY4" fmla="*/ 3835400 h 4078942"/>
              <a:gd name="connsiteX5" fmla="*/ 7625229 w 7868771"/>
              <a:gd name="connsiteY5" fmla="*/ 4078942 h 4078942"/>
              <a:gd name="connsiteX6" fmla="*/ 243542 w 7868771"/>
              <a:gd name="connsiteY6" fmla="*/ 4078942 h 4078942"/>
              <a:gd name="connsiteX7" fmla="*/ 0 w 7868771"/>
              <a:gd name="connsiteY7" fmla="*/ 3835400 h 4078942"/>
              <a:gd name="connsiteX8" fmla="*/ 0 w 7868771"/>
              <a:gd name="connsiteY8" fmla="*/ 763495 h 4078942"/>
              <a:gd name="connsiteX0" fmla="*/ 0 w 8684559"/>
              <a:gd name="connsiteY0" fmla="*/ 763495 h 4078942"/>
              <a:gd name="connsiteX1" fmla="*/ 225613 w 8684559"/>
              <a:gd name="connsiteY1" fmla="*/ 26894 h 4078942"/>
              <a:gd name="connsiteX2" fmla="*/ 7248711 w 8684559"/>
              <a:gd name="connsiteY2" fmla="*/ 0 h 4078942"/>
              <a:gd name="connsiteX3" fmla="*/ 8684559 w 8684559"/>
              <a:gd name="connsiteY3" fmla="*/ 485589 h 4078942"/>
              <a:gd name="connsiteX4" fmla="*/ 7868771 w 8684559"/>
              <a:gd name="connsiteY4" fmla="*/ 3835400 h 4078942"/>
              <a:gd name="connsiteX5" fmla="*/ 7625229 w 8684559"/>
              <a:gd name="connsiteY5" fmla="*/ 4078942 h 4078942"/>
              <a:gd name="connsiteX6" fmla="*/ 243542 w 8684559"/>
              <a:gd name="connsiteY6" fmla="*/ 4078942 h 4078942"/>
              <a:gd name="connsiteX7" fmla="*/ 0 w 8684559"/>
              <a:gd name="connsiteY7" fmla="*/ 3835400 h 4078942"/>
              <a:gd name="connsiteX8" fmla="*/ 0 w 8684559"/>
              <a:gd name="connsiteY8" fmla="*/ 763495 h 4078942"/>
              <a:gd name="connsiteX0" fmla="*/ 0 w 8505265"/>
              <a:gd name="connsiteY0" fmla="*/ 763495 h 4078942"/>
              <a:gd name="connsiteX1" fmla="*/ 225613 w 8505265"/>
              <a:gd name="connsiteY1" fmla="*/ 26894 h 4078942"/>
              <a:gd name="connsiteX2" fmla="*/ 7248711 w 8505265"/>
              <a:gd name="connsiteY2" fmla="*/ 0 h 4078942"/>
              <a:gd name="connsiteX3" fmla="*/ 8505265 w 8505265"/>
              <a:gd name="connsiteY3" fmla="*/ 933824 h 4078942"/>
              <a:gd name="connsiteX4" fmla="*/ 7868771 w 8505265"/>
              <a:gd name="connsiteY4" fmla="*/ 3835400 h 4078942"/>
              <a:gd name="connsiteX5" fmla="*/ 7625229 w 8505265"/>
              <a:gd name="connsiteY5" fmla="*/ 4078942 h 4078942"/>
              <a:gd name="connsiteX6" fmla="*/ 243542 w 8505265"/>
              <a:gd name="connsiteY6" fmla="*/ 4078942 h 4078942"/>
              <a:gd name="connsiteX7" fmla="*/ 0 w 8505265"/>
              <a:gd name="connsiteY7" fmla="*/ 3835400 h 4078942"/>
              <a:gd name="connsiteX8" fmla="*/ 0 w 8505265"/>
              <a:gd name="connsiteY8" fmla="*/ 763495 h 4078942"/>
              <a:gd name="connsiteX0" fmla="*/ 0 w 8506080"/>
              <a:gd name="connsiteY0" fmla="*/ 763646 h 4079093"/>
              <a:gd name="connsiteX1" fmla="*/ 225613 w 8506080"/>
              <a:gd name="connsiteY1" fmla="*/ 27045 h 4079093"/>
              <a:gd name="connsiteX2" fmla="*/ 7248711 w 8506080"/>
              <a:gd name="connsiteY2" fmla="*/ 151 h 4079093"/>
              <a:gd name="connsiteX3" fmla="*/ 8505265 w 8506080"/>
              <a:gd name="connsiteY3" fmla="*/ 933975 h 4079093"/>
              <a:gd name="connsiteX4" fmla="*/ 7868771 w 8506080"/>
              <a:gd name="connsiteY4" fmla="*/ 3835551 h 4079093"/>
              <a:gd name="connsiteX5" fmla="*/ 7625229 w 8506080"/>
              <a:gd name="connsiteY5" fmla="*/ 4079093 h 4079093"/>
              <a:gd name="connsiteX6" fmla="*/ 243542 w 8506080"/>
              <a:gd name="connsiteY6" fmla="*/ 4079093 h 4079093"/>
              <a:gd name="connsiteX7" fmla="*/ 0 w 8506080"/>
              <a:gd name="connsiteY7" fmla="*/ 3835551 h 4079093"/>
              <a:gd name="connsiteX8" fmla="*/ 0 w 8506080"/>
              <a:gd name="connsiteY8" fmla="*/ 763646 h 4079093"/>
              <a:gd name="connsiteX0" fmla="*/ 0 w 8650078"/>
              <a:gd name="connsiteY0" fmla="*/ 763646 h 4079093"/>
              <a:gd name="connsiteX1" fmla="*/ 225613 w 8650078"/>
              <a:gd name="connsiteY1" fmla="*/ 27045 h 4079093"/>
              <a:gd name="connsiteX2" fmla="*/ 7248711 w 8650078"/>
              <a:gd name="connsiteY2" fmla="*/ 151 h 4079093"/>
              <a:gd name="connsiteX3" fmla="*/ 8505265 w 8650078"/>
              <a:gd name="connsiteY3" fmla="*/ 933975 h 4079093"/>
              <a:gd name="connsiteX4" fmla="*/ 7868771 w 8650078"/>
              <a:gd name="connsiteY4" fmla="*/ 3835551 h 4079093"/>
              <a:gd name="connsiteX5" fmla="*/ 7625229 w 8650078"/>
              <a:gd name="connsiteY5" fmla="*/ 4079093 h 4079093"/>
              <a:gd name="connsiteX6" fmla="*/ 243542 w 8650078"/>
              <a:gd name="connsiteY6" fmla="*/ 4079093 h 4079093"/>
              <a:gd name="connsiteX7" fmla="*/ 0 w 8650078"/>
              <a:gd name="connsiteY7" fmla="*/ 3835551 h 4079093"/>
              <a:gd name="connsiteX8" fmla="*/ 0 w 8650078"/>
              <a:gd name="connsiteY8" fmla="*/ 763646 h 4079093"/>
              <a:gd name="connsiteX0" fmla="*/ 0 w 8902429"/>
              <a:gd name="connsiteY0" fmla="*/ 765588 h 4081035"/>
              <a:gd name="connsiteX1" fmla="*/ 225613 w 8902429"/>
              <a:gd name="connsiteY1" fmla="*/ 28987 h 4081035"/>
              <a:gd name="connsiteX2" fmla="*/ 7248711 w 8902429"/>
              <a:gd name="connsiteY2" fmla="*/ 2093 h 4081035"/>
              <a:gd name="connsiteX3" fmla="*/ 8783171 w 8902429"/>
              <a:gd name="connsiteY3" fmla="*/ 882129 h 4081035"/>
              <a:gd name="connsiteX4" fmla="*/ 7868771 w 8902429"/>
              <a:gd name="connsiteY4" fmla="*/ 3837493 h 4081035"/>
              <a:gd name="connsiteX5" fmla="*/ 7625229 w 8902429"/>
              <a:gd name="connsiteY5" fmla="*/ 4081035 h 4081035"/>
              <a:gd name="connsiteX6" fmla="*/ 243542 w 8902429"/>
              <a:gd name="connsiteY6" fmla="*/ 4081035 h 4081035"/>
              <a:gd name="connsiteX7" fmla="*/ 0 w 8902429"/>
              <a:gd name="connsiteY7" fmla="*/ 3837493 h 4081035"/>
              <a:gd name="connsiteX8" fmla="*/ 0 w 8902429"/>
              <a:gd name="connsiteY8" fmla="*/ 765588 h 4081035"/>
              <a:gd name="connsiteX0" fmla="*/ 303457 w 9205886"/>
              <a:gd name="connsiteY0" fmla="*/ 826248 h 4141695"/>
              <a:gd name="connsiteX1" fmla="*/ 27046 w 9205886"/>
              <a:gd name="connsiteY1" fmla="*/ 0 h 4141695"/>
              <a:gd name="connsiteX2" fmla="*/ 7552168 w 9205886"/>
              <a:gd name="connsiteY2" fmla="*/ 62753 h 4141695"/>
              <a:gd name="connsiteX3" fmla="*/ 9086628 w 9205886"/>
              <a:gd name="connsiteY3" fmla="*/ 942789 h 4141695"/>
              <a:gd name="connsiteX4" fmla="*/ 8172228 w 9205886"/>
              <a:gd name="connsiteY4" fmla="*/ 3898153 h 4141695"/>
              <a:gd name="connsiteX5" fmla="*/ 7928686 w 9205886"/>
              <a:gd name="connsiteY5" fmla="*/ 4141695 h 4141695"/>
              <a:gd name="connsiteX6" fmla="*/ 546999 w 9205886"/>
              <a:gd name="connsiteY6" fmla="*/ 4141695 h 4141695"/>
              <a:gd name="connsiteX7" fmla="*/ 303457 w 9205886"/>
              <a:gd name="connsiteY7" fmla="*/ 3898153 h 4141695"/>
              <a:gd name="connsiteX8" fmla="*/ 303457 w 9205886"/>
              <a:gd name="connsiteY8" fmla="*/ 826248 h 4141695"/>
              <a:gd name="connsiteX0" fmla="*/ 303457 w 9205886"/>
              <a:gd name="connsiteY0" fmla="*/ 962935 h 4278382"/>
              <a:gd name="connsiteX1" fmla="*/ 27046 w 9205886"/>
              <a:gd name="connsiteY1" fmla="*/ 136687 h 4278382"/>
              <a:gd name="connsiteX2" fmla="*/ 7552168 w 9205886"/>
              <a:gd name="connsiteY2" fmla="*/ 199440 h 4278382"/>
              <a:gd name="connsiteX3" fmla="*/ 9086628 w 9205886"/>
              <a:gd name="connsiteY3" fmla="*/ 1079476 h 4278382"/>
              <a:gd name="connsiteX4" fmla="*/ 8172228 w 9205886"/>
              <a:gd name="connsiteY4" fmla="*/ 4034840 h 4278382"/>
              <a:gd name="connsiteX5" fmla="*/ 7928686 w 9205886"/>
              <a:gd name="connsiteY5" fmla="*/ 4278382 h 4278382"/>
              <a:gd name="connsiteX6" fmla="*/ 546999 w 9205886"/>
              <a:gd name="connsiteY6" fmla="*/ 4278382 h 4278382"/>
              <a:gd name="connsiteX7" fmla="*/ 303457 w 9205886"/>
              <a:gd name="connsiteY7" fmla="*/ 4034840 h 4278382"/>
              <a:gd name="connsiteX8" fmla="*/ 303457 w 9205886"/>
              <a:gd name="connsiteY8" fmla="*/ 962935 h 4278382"/>
              <a:gd name="connsiteX0" fmla="*/ 0 w 9494099"/>
              <a:gd name="connsiteY0" fmla="*/ 1097405 h 4278382"/>
              <a:gd name="connsiteX1" fmla="*/ 315259 w 9494099"/>
              <a:gd name="connsiteY1" fmla="*/ 136687 h 4278382"/>
              <a:gd name="connsiteX2" fmla="*/ 7840381 w 9494099"/>
              <a:gd name="connsiteY2" fmla="*/ 199440 h 4278382"/>
              <a:gd name="connsiteX3" fmla="*/ 9374841 w 9494099"/>
              <a:gd name="connsiteY3" fmla="*/ 1079476 h 4278382"/>
              <a:gd name="connsiteX4" fmla="*/ 8460441 w 9494099"/>
              <a:gd name="connsiteY4" fmla="*/ 4034840 h 4278382"/>
              <a:gd name="connsiteX5" fmla="*/ 8216899 w 9494099"/>
              <a:gd name="connsiteY5" fmla="*/ 4278382 h 4278382"/>
              <a:gd name="connsiteX6" fmla="*/ 835212 w 9494099"/>
              <a:gd name="connsiteY6" fmla="*/ 4278382 h 4278382"/>
              <a:gd name="connsiteX7" fmla="*/ 591670 w 9494099"/>
              <a:gd name="connsiteY7" fmla="*/ 4034840 h 4278382"/>
              <a:gd name="connsiteX8" fmla="*/ 0 w 9494099"/>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21619 w 9515718"/>
              <a:gd name="connsiteY0" fmla="*/ 1097405 h 4278382"/>
              <a:gd name="connsiteX1" fmla="*/ 336878 w 9515718"/>
              <a:gd name="connsiteY1" fmla="*/ 136687 h 4278382"/>
              <a:gd name="connsiteX2" fmla="*/ 7862000 w 9515718"/>
              <a:gd name="connsiteY2" fmla="*/ 199440 h 4278382"/>
              <a:gd name="connsiteX3" fmla="*/ 9396460 w 9515718"/>
              <a:gd name="connsiteY3" fmla="*/ 1079476 h 4278382"/>
              <a:gd name="connsiteX4" fmla="*/ 8482060 w 9515718"/>
              <a:gd name="connsiteY4" fmla="*/ 4034840 h 4278382"/>
              <a:gd name="connsiteX5" fmla="*/ 8238518 w 9515718"/>
              <a:gd name="connsiteY5" fmla="*/ 4278382 h 4278382"/>
              <a:gd name="connsiteX6" fmla="*/ 856831 w 9515718"/>
              <a:gd name="connsiteY6" fmla="*/ 4278382 h 4278382"/>
              <a:gd name="connsiteX7" fmla="*/ 613289 w 9515718"/>
              <a:gd name="connsiteY7" fmla="*/ 4034840 h 4278382"/>
              <a:gd name="connsiteX8" fmla="*/ 21619 w 9515718"/>
              <a:gd name="connsiteY8" fmla="*/ 1097405 h 4278382"/>
              <a:gd name="connsiteX0" fmla="*/ 74222 w 9568321"/>
              <a:gd name="connsiteY0" fmla="*/ 1097405 h 4278382"/>
              <a:gd name="connsiteX1" fmla="*/ 389481 w 9568321"/>
              <a:gd name="connsiteY1" fmla="*/ 136687 h 4278382"/>
              <a:gd name="connsiteX2" fmla="*/ 7914603 w 9568321"/>
              <a:gd name="connsiteY2" fmla="*/ 199440 h 4278382"/>
              <a:gd name="connsiteX3" fmla="*/ 9449063 w 9568321"/>
              <a:gd name="connsiteY3" fmla="*/ 1079476 h 4278382"/>
              <a:gd name="connsiteX4" fmla="*/ 8534663 w 9568321"/>
              <a:gd name="connsiteY4" fmla="*/ 4034840 h 4278382"/>
              <a:gd name="connsiteX5" fmla="*/ 8291121 w 9568321"/>
              <a:gd name="connsiteY5" fmla="*/ 4278382 h 4278382"/>
              <a:gd name="connsiteX6" fmla="*/ 909434 w 9568321"/>
              <a:gd name="connsiteY6" fmla="*/ 4278382 h 4278382"/>
              <a:gd name="connsiteX7" fmla="*/ 190763 w 9568321"/>
              <a:gd name="connsiteY7" fmla="*/ 4133452 h 4278382"/>
              <a:gd name="connsiteX8" fmla="*/ 74222 w 9568321"/>
              <a:gd name="connsiteY8" fmla="*/ 1097405 h 4278382"/>
              <a:gd name="connsiteX0" fmla="*/ 74222 w 9568321"/>
              <a:gd name="connsiteY0" fmla="*/ 1097405 h 4348859"/>
              <a:gd name="connsiteX1" fmla="*/ 389481 w 9568321"/>
              <a:gd name="connsiteY1" fmla="*/ 136687 h 4348859"/>
              <a:gd name="connsiteX2" fmla="*/ 7914603 w 9568321"/>
              <a:gd name="connsiteY2" fmla="*/ 199440 h 4348859"/>
              <a:gd name="connsiteX3" fmla="*/ 9449063 w 9568321"/>
              <a:gd name="connsiteY3" fmla="*/ 1079476 h 4348859"/>
              <a:gd name="connsiteX4" fmla="*/ 8534663 w 9568321"/>
              <a:gd name="connsiteY4" fmla="*/ 4034840 h 4348859"/>
              <a:gd name="connsiteX5" fmla="*/ 8291121 w 9568321"/>
              <a:gd name="connsiteY5" fmla="*/ 4278382 h 4348859"/>
              <a:gd name="connsiteX6" fmla="*/ 909434 w 9568321"/>
              <a:gd name="connsiteY6" fmla="*/ 4278382 h 4348859"/>
              <a:gd name="connsiteX7" fmla="*/ 190763 w 9568321"/>
              <a:gd name="connsiteY7" fmla="*/ 4133452 h 4348859"/>
              <a:gd name="connsiteX8" fmla="*/ 74222 w 9568321"/>
              <a:gd name="connsiteY8" fmla="*/ 1097405 h 4348859"/>
              <a:gd name="connsiteX0" fmla="*/ 71478 w 9565577"/>
              <a:gd name="connsiteY0" fmla="*/ 1097405 h 4278382"/>
              <a:gd name="connsiteX1" fmla="*/ 386737 w 9565577"/>
              <a:gd name="connsiteY1" fmla="*/ 136687 h 4278382"/>
              <a:gd name="connsiteX2" fmla="*/ 7911859 w 9565577"/>
              <a:gd name="connsiteY2" fmla="*/ 199440 h 4278382"/>
              <a:gd name="connsiteX3" fmla="*/ 9446319 w 9565577"/>
              <a:gd name="connsiteY3" fmla="*/ 1079476 h 4278382"/>
              <a:gd name="connsiteX4" fmla="*/ 8531919 w 9565577"/>
              <a:gd name="connsiteY4" fmla="*/ 4034840 h 4278382"/>
              <a:gd name="connsiteX5" fmla="*/ 8288377 w 9565577"/>
              <a:gd name="connsiteY5" fmla="*/ 4278382 h 4278382"/>
              <a:gd name="connsiteX6" fmla="*/ 906690 w 9565577"/>
              <a:gd name="connsiteY6" fmla="*/ 4278382 h 4278382"/>
              <a:gd name="connsiteX7" fmla="*/ 196984 w 9565577"/>
              <a:gd name="connsiteY7" fmla="*/ 3712111 h 4278382"/>
              <a:gd name="connsiteX8" fmla="*/ 71478 w 9565577"/>
              <a:gd name="connsiteY8" fmla="*/ 1097405 h 4278382"/>
              <a:gd name="connsiteX0" fmla="*/ 71478 w 9636331"/>
              <a:gd name="connsiteY0" fmla="*/ 1097405 h 4278382"/>
              <a:gd name="connsiteX1" fmla="*/ 386737 w 9636331"/>
              <a:gd name="connsiteY1" fmla="*/ 136687 h 4278382"/>
              <a:gd name="connsiteX2" fmla="*/ 7911859 w 9636331"/>
              <a:gd name="connsiteY2" fmla="*/ 199440 h 4278382"/>
              <a:gd name="connsiteX3" fmla="*/ 9446319 w 9636331"/>
              <a:gd name="connsiteY3" fmla="*/ 1079476 h 4278382"/>
              <a:gd name="connsiteX4" fmla="*/ 8531919 w 9636331"/>
              <a:gd name="connsiteY4" fmla="*/ 4034840 h 4278382"/>
              <a:gd name="connsiteX5" fmla="*/ 8288377 w 9636331"/>
              <a:gd name="connsiteY5" fmla="*/ 4278382 h 4278382"/>
              <a:gd name="connsiteX6" fmla="*/ 906690 w 9636331"/>
              <a:gd name="connsiteY6" fmla="*/ 4278382 h 4278382"/>
              <a:gd name="connsiteX7" fmla="*/ 196984 w 9636331"/>
              <a:gd name="connsiteY7" fmla="*/ 3712111 h 4278382"/>
              <a:gd name="connsiteX8" fmla="*/ 71478 w 9636331"/>
              <a:gd name="connsiteY8" fmla="*/ 1097405 h 4278382"/>
              <a:gd name="connsiteX0" fmla="*/ 71478 w 9755026"/>
              <a:gd name="connsiteY0" fmla="*/ 1097405 h 4278382"/>
              <a:gd name="connsiteX1" fmla="*/ 386737 w 9755026"/>
              <a:gd name="connsiteY1" fmla="*/ 136687 h 4278382"/>
              <a:gd name="connsiteX2" fmla="*/ 7911859 w 9755026"/>
              <a:gd name="connsiteY2" fmla="*/ 199440 h 4278382"/>
              <a:gd name="connsiteX3" fmla="*/ 9446319 w 9755026"/>
              <a:gd name="connsiteY3" fmla="*/ 1079476 h 4278382"/>
              <a:gd name="connsiteX4" fmla="*/ 8998084 w 9755026"/>
              <a:gd name="connsiteY4" fmla="*/ 3667287 h 4278382"/>
              <a:gd name="connsiteX5" fmla="*/ 8288377 w 9755026"/>
              <a:gd name="connsiteY5" fmla="*/ 4278382 h 4278382"/>
              <a:gd name="connsiteX6" fmla="*/ 906690 w 9755026"/>
              <a:gd name="connsiteY6" fmla="*/ 4278382 h 4278382"/>
              <a:gd name="connsiteX7" fmla="*/ 196984 w 9755026"/>
              <a:gd name="connsiteY7" fmla="*/ 3712111 h 4278382"/>
              <a:gd name="connsiteX8" fmla="*/ 71478 w 9755026"/>
              <a:gd name="connsiteY8" fmla="*/ 1097405 h 4278382"/>
              <a:gd name="connsiteX0" fmla="*/ 71478 w 9884678"/>
              <a:gd name="connsiteY0" fmla="*/ 1097405 h 4278382"/>
              <a:gd name="connsiteX1" fmla="*/ 386737 w 9884678"/>
              <a:gd name="connsiteY1" fmla="*/ 136687 h 4278382"/>
              <a:gd name="connsiteX2" fmla="*/ 7911859 w 9884678"/>
              <a:gd name="connsiteY2" fmla="*/ 199440 h 4278382"/>
              <a:gd name="connsiteX3" fmla="*/ 9634578 w 9884678"/>
              <a:gd name="connsiteY3" fmla="*/ 945006 h 4278382"/>
              <a:gd name="connsiteX4" fmla="*/ 8998084 w 9884678"/>
              <a:gd name="connsiteY4" fmla="*/ 3667287 h 4278382"/>
              <a:gd name="connsiteX5" fmla="*/ 8288377 w 9884678"/>
              <a:gd name="connsiteY5" fmla="*/ 4278382 h 4278382"/>
              <a:gd name="connsiteX6" fmla="*/ 906690 w 9884678"/>
              <a:gd name="connsiteY6" fmla="*/ 4278382 h 4278382"/>
              <a:gd name="connsiteX7" fmla="*/ 196984 w 9884678"/>
              <a:gd name="connsiteY7" fmla="*/ 3712111 h 4278382"/>
              <a:gd name="connsiteX8" fmla="*/ 71478 w 9884678"/>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72698 h 4353675"/>
              <a:gd name="connsiteX1" fmla="*/ 386737 w 9749275"/>
              <a:gd name="connsiteY1" fmla="*/ 211980 h 4353675"/>
              <a:gd name="connsiteX2" fmla="*/ 7974612 w 9749275"/>
              <a:gd name="connsiteY2" fmla="*/ 50615 h 4353675"/>
              <a:gd name="connsiteX3" fmla="*/ 9634578 w 9749275"/>
              <a:gd name="connsiteY3" fmla="*/ 1020299 h 4353675"/>
              <a:gd name="connsiteX4" fmla="*/ 8998084 w 9749275"/>
              <a:gd name="connsiteY4" fmla="*/ 3742580 h 4353675"/>
              <a:gd name="connsiteX5" fmla="*/ 8288377 w 9749275"/>
              <a:gd name="connsiteY5" fmla="*/ 4353675 h 4353675"/>
              <a:gd name="connsiteX6" fmla="*/ 906690 w 9749275"/>
              <a:gd name="connsiteY6" fmla="*/ 4353675 h 4353675"/>
              <a:gd name="connsiteX7" fmla="*/ 196984 w 9749275"/>
              <a:gd name="connsiteY7" fmla="*/ 3787404 h 4353675"/>
              <a:gd name="connsiteX8" fmla="*/ 71478 w 9749275"/>
              <a:gd name="connsiteY8" fmla="*/ 1172698 h 4353675"/>
              <a:gd name="connsiteX0" fmla="*/ 71478 w 9749275"/>
              <a:gd name="connsiteY0" fmla="*/ 1251486 h 4432463"/>
              <a:gd name="connsiteX1" fmla="*/ 359843 w 9749275"/>
              <a:gd name="connsiteY1" fmla="*/ 165262 h 4432463"/>
              <a:gd name="connsiteX2" fmla="*/ 7974612 w 9749275"/>
              <a:gd name="connsiteY2" fmla="*/ 129403 h 4432463"/>
              <a:gd name="connsiteX3" fmla="*/ 9634578 w 9749275"/>
              <a:gd name="connsiteY3" fmla="*/ 1099087 h 4432463"/>
              <a:gd name="connsiteX4" fmla="*/ 8998084 w 9749275"/>
              <a:gd name="connsiteY4" fmla="*/ 3821368 h 4432463"/>
              <a:gd name="connsiteX5" fmla="*/ 8288377 w 9749275"/>
              <a:gd name="connsiteY5" fmla="*/ 4432463 h 4432463"/>
              <a:gd name="connsiteX6" fmla="*/ 906690 w 9749275"/>
              <a:gd name="connsiteY6" fmla="*/ 4432463 h 4432463"/>
              <a:gd name="connsiteX7" fmla="*/ 196984 w 9749275"/>
              <a:gd name="connsiteY7" fmla="*/ 3866192 h 4432463"/>
              <a:gd name="connsiteX8" fmla="*/ 71478 w 9749275"/>
              <a:gd name="connsiteY8" fmla="*/ 1251486 h 4432463"/>
              <a:gd name="connsiteX0" fmla="*/ 38872 w 9895963"/>
              <a:gd name="connsiteY0" fmla="*/ 1242521 h 4432463"/>
              <a:gd name="connsiteX1" fmla="*/ 506531 w 9895963"/>
              <a:gd name="connsiteY1" fmla="*/ 165262 h 4432463"/>
              <a:gd name="connsiteX2" fmla="*/ 8121300 w 9895963"/>
              <a:gd name="connsiteY2" fmla="*/ 129403 h 4432463"/>
              <a:gd name="connsiteX3" fmla="*/ 9781266 w 9895963"/>
              <a:gd name="connsiteY3" fmla="*/ 1099087 h 4432463"/>
              <a:gd name="connsiteX4" fmla="*/ 9144772 w 9895963"/>
              <a:gd name="connsiteY4" fmla="*/ 3821368 h 4432463"/>
              <a:gd name="connsiteX5" fmla="*/ 8435065 w 9895963"/>
              <a:gd name="connsiteY5" fmla="*/ 4432463 h 4432463"/>
              <a:gd name="connsiteX6" fmla="*/ 1053378 w 9895963"/>
              <a:gd name="connsiteY6" fmla="*/ 4432463 h 4432463"/>
              <a:gd name="connsiteX7" fmla="*/ 343672 w 9895963"/>
              <a:gd name="connsiteY7" fmla="*/ 3866192 h 4432463"/>
              <a:gd name="connsiteX8" fmla="*/ 38872 w 9895963"/>
              <a:gd name="connsiteY8" fmla="*/ 1242521 h 4432463"/>
              <a:gd name="connsiteX0" fmla="*/ 470 w 9857561"/>
              <a:gd name="connsiteY0" fmla="*/ 1242521 h 4432463"/>
              <a:gd name="connsiteX1" fmla="*/ 468129 w 9857561"/>
              <a:gd name="connsiteY1" fmla="*/ 165262 h 4432463"/>
              <a:gd name="connsiteX2" fmla="*/ 8082898 w 9857561"/>
              <a:gd name="connsiteY2" fmla="*/ 129403 h 4432463"/>
              <a:gd name="connsiteX3" fmla="*/ 9742864 w 9857561"/>
              <a:gd name="connsiteY3" fmla="*/ 1099087 h 4432463"/>
              <a:gd name="connsiteX4" fmla="*/ 9106370 w 9857561"/>
              <a:gd name="connsiteY4" fmla="*/ 3821368 h 4432463"/>
              <a:gd name="connsiteX5" fmla="*/ 8396663 w 9857561"/>
              <a:gd name="connsiteY5" fmla="*/ 4432463 h 4432463"/>
              <a:gd name="connsiteX6" fmla="*/ 1014976 w 9857561"/>
              <a:gd name="connsiteY6" fmla="*/ 4432463 h 4432463"/>
              <a:gd name="connsiteX7" fmla="*/ 305270 w 9857561"/>
              <a:gd name="connsiteY7" fmla="*/ 3866192 h 4432463"/>
              <a:gd name="connsiteX8" fmla="*/ 470 w 9857561"/>
              <a:gd name="connsiteY8" fmla="*/ 1242521 h 4432463"/>
              <a:gd name="connsiteX0" fmla="*/ 38 w 9857129"/>
              <a:gd name="connsiteY0" fmla="*/ 1256854 h 4446796"/>
              <a:gd name="connsiteX1" fmla="*/ 1970676 w 9857129"/>
              <a:gd name="connsiteY1" fmla="*/ 159614 h 4446796"/>
              <a:gd name="connsiteX2" fmla="*/ 8082466 w 9857129"/>
              <a:gd name="connsiteY2" fmla="*/ 143736 h 4446796"/>
              <a:gd name="connsiteX3" fmla="*/ 9742432 w 9857129"/>
              <a:gd name="connsiteY3" fmla="*/ 1113420 h 4446796"/>
              <a:gd name="connsiteX4" fmla="*/ 9105938 w 9857129"/>
              <a:gd name="connsiteY4" fmla="*/ 3835701 h 4446796"/>
              <a:gd name="connsiteX5" fmla="*/ 8396231 w 9857129"/>
              <a:gd name="connsiteY5" fmla="*/ 4446796 h 4446796"/>
              <a:gd name="connsiteX6" fmla="*/ 1014544 w 9857129"/>
              <a:gd name="connsiteY6" fmla="*/ 4446796 h 4446796"/>
              <a:gd name="connsiteX7" fmla="*/ 304838 w 9857129"/>
              <a:gd name="connsiteY7" fmla="*/ 3880525 h 4446796"/>
              <a:gd name="connsiteX8" fmla="*/ 38 w 9857129"/>
              <a:gd name="connsiteY8" fmla="*/ 1256854 h 4446796"/>
              <a:gd name="connsiteX0" fmla="*/ 38 w 9857129"/>
              <a:gd name="connsiteY0" fmla="*/ 1113118 h 4303060"/>
              <a:gd name="connsiteX1" fmla="*/ 1970676 w 9857129"/>
              <a:gd name="connsiteY1" fmla="*/ 15878 h 4303060"/>
              <a:gd name="connsiteX2" fmla="*/ 8082466 w 9857129"/>
              <a:gd name="connsiteY2" fmla="*/ 0 h 4303060"/>
              <a:gd name="connsiteX3" fmla="*/ 9742432 w 9857129"/>
              <a:gd name="connsiteY3" fmla="*/ 969684 h 4303060"/>
              <a:gd name="connsiteX4" fmla="*/ 9105938 w 9857129"/>
              <a:gd name="connsiteY4" fmla="*/ 3691965 h 4303060"/>
              <a:gd name="connsiteX5" fmla="*/ 8396231 w 9857129"/>
              <a:gd name="connsiteY5" fmla="*/ 4303060 h 4303060"/>
              <a:gd name="connsiteX6" fmla="*/ 1014544 w 9857129"/>
              <a:gd name="connsiteY6" fmla="*/ 4303060 h 4303060"/>
              <a:gd name="connsiteX7" fmla="*/ 304838 w 9857129"/>
              <a:gd name="connsiteY7" fmla="*/ 3736789 h 4303060"/>
              <a:gd name="connsiteX8" fmla="*/ 38 w 9857129"/>
              <a:gd name="connsiteY8" fmla="*/ 1113118 h 4303060"/>
              <a:gd name="connsiteX0" fmla="*/ 45 w 9857136"/>
              <a:gd name="connsiteY0" fmla="*/ 1113118 h 4303060"/>
              <a:gd name="connsiteX1" fmla="*/ 1970683 w 9857136"/>
              <a:gd name="connsiteY1" fmla="*/ 15878 h 4303060"/>
              <a:gd name="connsiteX2" fmla="*/ 8082473 w 9857136"/>
              <a:gd name="connsiteY2" fmla="*/ 0 h 4303060"/>
              <a:gd name="connsiteX3" fmla="*/ 9742439 w 9857136"/>
              <a:gd name="connsiteY3" fmla="*/ 969684 h 4303060"/>
              <a:gd name="connsiteX4" fmla="*/ 9105945 w 9857136"/>
              <a:gd name="connsiteY4" fmla="*/ 3691965 h 4303060"/>
              <a:gd name="connsiteX5" fmla="*/ 8396238 w 9857136"/>
              <a:gd name="connsiteY5" fmla="*/ 4303060 h 4303060"/>
              <a:gd name="connsiteX6" fmla="*/ 1014551 w 9857136"/>
              <a:gd name="connsiteY6" fmla="*/ 4303060 h 4303060"/>
              <a:gd name="connsiteX7" fmla="*/ 304845 w 9857136"/>
              <a:gd name="connsiteY7" fmla="*/ 3736789 h 4303060"/>
              <a:gd name="connsiteX8" fmla="*/ 45 w 9857136"/>
              <a:gd name="connsiteY8" fmla="*/ 1113118 h 4303060"/>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524004"/>
              <a:gd name="connsiteY0" fmla="*/ 1289625 h 4479567"/>
              <a:gd name="connsiteX1" fmla="*/ 2065274 w 9524004"/>
              <a:gd name="connsiteY1" fmla="*/ 12566 h 4479567"/>
              <a:gd name="connsiteX2" fmla="*/ 8082471 w 9524004"/>
              <a:gd name="connsiteY2" fmla="*/ 176507 h 4479567"/>
              <a:gd name="connsiteX3" fmla="*/ 9048754 w 9524004"/>
              <a:gd name="connsiteY3" fmla="*/ 1276060 h 4479567"/>
              <a:gd name="connsiteX4" fmla="*/ 9105943 w 9524004"/>
              <a:gd name="connsiteY4" fmla="*/ 3868472 h 4479567"/>
              <a:gd name="connsiteX5" fmla="*/ 8396236 w 9524004"/>
              <a:gd name="connsiteY5" fmla="*/ 4479567 h 4479567"/>
              <a:gd name="connsiteX6" fmla="*/ 1014549 w 9524004"/>
              <a:gd name="connsiteY6" fmla="*/ 4479567 h 4479567"/>
              <a:gd name="connsiteX7" fmla="*/ 304843 w 9524004"/>
              <a:gd name="connsiteY7" fmla="*/ 3913296 h 4479567"/>
              <a:gd name="connsiteX8" fmla="*/ 43 w 9524004"/>
              <a:gd name="connsiteY8" fmla="*/ 1289625 h 4479567"/>
              <a:gd name="connsiteX0" fmla="*/ 43 w 9671683"/>
              <a:gd name="connsiteY0" fmla="*/ 1289625 h 4479567"/>
              <a:gd name="connsiteX1" fmla="*/ 2065274 w 9671683"/>
              <a:gd name="connsiteY1" fmla="*/ 12566 h 4479567"/>
              <a:gd name="connsiteX2" fmla="*/ 8082471 w 9671683"/>
              <a:gd name="connsiteY2" fmla="*/ 176507 h 4479567"/>
              <a:gd name="connsiteX3" fmla="*/ 9048754 w 9671683"/>
              <a:gd name="connsiteY3" fmla="*/ 1276060 h 4479567"/>
              <a:gd name="connsiteX4" fmla="*/ 9105943 w 9671683"/>
              <a:gd name="connsiteY4" fmla="*/ 3868472 h 4479567"/>
              <a:gd name="connsiteX5" fmla="*/ 8396236 w 9671683"/>
              <a:gd name="connsiteY5" fmla="*/ 4479567 h 4479567"/>
              <a:gd name="connsiteX6" fmla="*/ 1014549 w 9671683"/>
              <a:gd name="connsiteY6" fmla="*/ 4479567 h 4479567"/>
              <a:gd name="connsiteX7" fmla="*/ 304843 w 9671683"/>
              <a:gd name="connsiteY7" fmla="*/ 3913296 h 4479567"/>
              <a:gd name="connsiteX8" fmla="*/ 43 w 9671683"/>
              <a:gd name="connsiteY8" fmla="*/ 1289625 h 447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683" h="4479567">
                <a:moveTo>
                  <a:pt x="43" y="1289625"/>
                </a:moveTo>
                <a:cubicBezTo>
                  <a:pt x="-8922" y="644132"/>
                  <a:pt x="1401851" y="-106550"/>
                  <a:pt x="2065274" y="12566"/>
                </a:cubicBezTo>
                <a:cubicBezTo>
                  <a:pt x="3247902" y="272332"/>
                  <a:pt x="5506296" y="-33282"/>
                  <a:pt x="8082471" y="176507"/>
                </a:cubicBezTo>
                <a:cubicBezTo>
                  <a:pt x="9257501" y="546135"/>
                  <a:pt x="8770848" y="307837"/>
                  <a:pt x="9048754" y="1276060"/>
                </a:cubicBezTo>
                <a:cubicBezTo>
                  <a:pt x="9744498" y="2112858"/>
                  <a:pt x="9981496" y="2928174"/>
                  <a:pt x="9105943" y="3868472"/>
                </a:cubicBezTo>
                <a:cubicBezTo>
                  <a:pt x="9105943" y="4002977"/>
                  <a:pt x="8530741" y="4479567"/>
                  <a:pt x="8396236" y="4479567"/>
                </a:cubicBezTo>
                <a:lnTo>
                  <a:pt x="1014549" y="4479567"/>
                </a:lnTo>
                <a:cubicBezTo>
                  <a:pt x="880044" y="4479567"/>
                  <a:pt x="582748" y="4289848"/>
                  <a:pt x="304843" y="3913296"/>
                </a:cubicBezTo>
                <a:cubicBezTo>
                  <a:pt x="107620" y="2934151"/>
                  <a:pt x="89690" y="2376347"/>
                  <a:pt x="43" y="1289625"/>
                </a:cubicBezTo>
                <a:close/>
              </a:path>
            </a:pathLst>
          </a:custGeom>
          <a:solidFill>
            <a:srgbClr val="2CB9F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Góc Tròn 8">
            <a:extLst>
              <a:ext uri="{FF2B5EF4-FFF2-40B4-BE49-F238E27FC236}">
                <a16:creationId xmlns:a16="http://schemas.microsoft.com/office/drawing/2014/main" id="{5F29F431-04A0-4AA7-8E98-35B7BE9B00FB}"/>
              </a:ext>
            </a:extLst>
          </p:cNvPr>
          <p:cNvSpPr/>
          <p:nvPr/>
        </p:nvSpPr>
        <p:spPr>
          <a:xfrm>
            <a:off x="4024128" y="6677247"/>
            <a:ext cx="4143743" cy="1846592"/>
          </a:xfrm>
          <a:prstGeom prst="roundRect">
            <a:avLst>
              <a:gd name="adj" fmla="val 3208"/>
            </a:avLst>
          </a:prstGeom>
          <a:solidFill>
            <a:schemeClr val="bg1">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4" name="Nhóm 33">
            <a:extLst>
              <a:ext uri="{FF2B5EF4-FFF2-40B4-BE49-F238E27FC236}">
                <a16:creationId xmlns:a16="http://schemas.microsoft.com/office/drawing/2014/main" id="{0EE25E35-7BD0-4F81-B4FF-23286B346C0D}"/>
              </a:ext>
            </a:extLst>
          </p:cNvPr>
          <p:cNvGrpSpPr/>
          <p:nvPr/>
        </p:nvGrpSpPr>
        <p:grpSpPr>
          <a:xfrm rot="20232160">
            <a:off x="1078313" y="3324382"/>
            <a:ext cx="817635" cy="977153"/>
            <a:chOff x="952551" y="1131050"/>
            <a:chExt cx="2103666" cy="3280322"/>
          </a:xfrm>
          <a:solidFill>
            <a:srgbClr val="FE9B95">
              <a:alpha val="0"/>
            </a:srgbClr>
          </a:solidFill>
        </p:grpSpPr>
        <p:grpSp>
          <p:nvGrpSpPr>
            <p:cNvPr id="32" name="Nhóm 31">
              <a:extLst>
                <a:ext uri="{FF2B5EF4-FFF2-40B4-BE49-F238E27FC236}">
                  <a16:creationId xmlns:a16="http://schemas.microsoft.com/office/drawing/2014/main" id="{13627B6A-8406-435F-AB62-2F311F596A3D}"/>
                </a:ext>
              </a:extLst>
            </p:cNvPr>
            <p:cNvGrpSpPr/>
            <p:nvPr/>
          </p:nvGrpSpPr>
          <p:grpSpPr>
            <a:xfrm>
              <a:off x="952551" y="1131050"/>
              <a:ext cx="1877692" cy="3280322"/>
              <a:chOff x="1274408" y="124284"/>
              <a:chExt cx="2479167" cy="4284729"/>
            </a:xfrm>
            <a:grpFill/>
          </p:grpSpPr>
          <p:sp>
            <p:nvSpPr>
              <p:cNvPr id="26" name="Hình chữ nhật: Góc Tròn 25">
                <a:extLst>
                  <a:ext uri="{FF2B5EF4-FFF2-40B4-BE49-F238E27FC236}">
                    <a16:creationId xmlns:a16="http://schemas.microsoft.com/office/drawing/2014/main" id="{BA4EE0C3-8EF7-4DBA-B727-EA85941FF574}"/>
                  </a:ext>
                </a:extLst>
              </p:cNvPr>
              <p:cNvSpPr/>
              <p:nvPr/>
            </p:nvSpPr>
            <p:spPr>
              <a:xfrm>
                <a:off x="1274408" y="4227115"/>
                <a:ext cx="1620618" cy="181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ình chữ nhật: Góc Tròn 26">
                <a:extLst>
                  <a:ext uri="{FF2B5EF4-FFF2-40B4-BE49-F238E27FC236}">
                    <a16:creationId xmlns:a16="http://schemas.microsoft.com/office/drawing/2014/main" id="{0946BD70-1D87-4F97-B164-04132BCAE5A7}"/>
                  </a:ext>
                </a:extLst>
              </p:cNvPr>
              <p:cNvSpPr/>
              <p:nvPr/>
            </p:nvSpPr>
            <p:spPr>
              <a:xfrm rot="4828103">
                <a:off x="947605" y="3294448"/>
                <a:ext cx="1969080" cy="11707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6EF009A-62FC-403E-B169-03077867812E}"/>
                  </a:ext>
                </a:extLst>
              </p:cNvPr>
              <p:cNvSpPr/>
              <p:nvPr/>
            </p:nvSpPr>
            <p:spPr>
              <a:xfrm>
                <a:off x="1586422" y="2174002"/>
                <a:ext cx="346652" cy="351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ình chữ nhật: Góc Tròn 28">
                <a:extLst>
                  <a:ext uri="{FF2B5EF4-FFF2-40B4-BE49-F238E27FC236}">
                    <a16:creationId xmlns:a16="http://schemas.microsoft.com/office/drawing/2014/main" id="{B306144E-D379-4C02-B961-9B2E9CD9A0CF}"/>
                  </a:ext>
                </a:extLst>
              </p:cNvPr>
              <p:cNvSpPr/>
              <p:nvPr/>
            </p:nvSpPr>
            <p:spPr>
              <a:xfrm rot="7195089">
                <a:off x="1275118" y="1404029"/>
                <a:ext cx="1927013" cy="136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Lưu đồ: Trễ 29">
                <a:extLst>
                  <a:ext uri="{FF2B5EF4-FFF2-40B4-BE49-F238E27FC236}">
                    <a16:creationId xmlns:a16="http://schemas.microsoft.com/office/drawing/2014/main" id="{14C68599-4F83-4F03-8A11-F4EEF7B1CB4F}"/>
                  </a:ext>
                </a:extLst>
              </p:cNvPr>
              <p:cNvSpPr/>
              <p:nvPr/>
            </p:nvSpPr>
            <p:spPr>
              <a:xfrm rot="12414957">
                <a:off x="2630344" y="408739"/>
                <a:ext cx="320842" cy="27634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Lưu đồ: Trễ 30">
                <a:extLst>
                  <a:ext uri="{FF2B5EF4-FFF2-40B4-BE49-F238E27FC236}">
                    <a16:creationId xmlns:a16="http://schemas.microsoft.com/office/drawing/2014/main" id="{7570941F-C25D-4C3C-B66D-D0ABBB490823}"/>
                  </a:ext>
                </a:extLst>
              </p:cNvPr>
              <p:cNvSpPr/>
              <p:nvPr/>
            </p:nvSpPr>
            <p:spPr>
              <a:xfrm rot="12602749">
                <a:off x="2800974" y="124284"/>
                <a:ext cx="952601" cy="132204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3" name="Lưu đồ: Trễ 32">
              <a:extLst>
                <a:ext uri="{FF2B5EF4-FFF2-40B4-BE49-F238E27FC236}">
                  <a16:creationId xmlns:a16="http://schemas.microsoft.com/office/drawing/2014/main" id="{95DECD57-07B1-4F9D-B498-8866772E0EDB}"/>
                </a:ext>
              </a:extLst>
            </p:cNvPr>
            <p:cNvSpPr/>
            <p:nvPr/>
          </p:nvSpPr>
          <p:spPr>
            <a:xfrm rot="1775786">
              <a:off x="2756845" y="1660020"/>
              <a:ext cx="299372" cy="46917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5" name="Nhóm 24">
            <a:extLst>
              <a:ext uri="{FF2B5EF4-FFF2-40B4-BE49-F238E27FC236}">
                <a16:creationId xmlns:a16="http://schemas.microsoft.com/office/drawing/2014/main" id="{23230A3F-5634-43C6-A4A6-4D9D0B48D6C8}"/>
              </a:ext>
            </a:extLst>
          </p:cNvPr>
          <p:cNvGrpSpPr/>
          <p:nvPr/>
        </p:nvGrpSpPr>
        <p:grpSpPr>
          <a:xfrm rot="1313128">
            <a:off x="12303956" y="2916907"/>
            <a:ext cx="637781" cy="1723851"/>
            <a:chOff x="9473922" y="1174377"/>
            <a:chExt cx="1738645" cy="3862507"/>
          </a:xfrm>
        </p:grpSpPr>
        <p:grpSp>
          <p:nvGrpSpPr>
            <p:cNvPr id="17" name="Nhóm 16">
              <a:extLst>
                <a:ext uri="{FF2B5EF4-FFF2-40B4-BE49-F238E27FC236}">
                  <a16:creationId xmlns:a16="http://schemas.microsoft.com/office/drawing/2014/main" id="{ED5B1DF4-3B3A-4F31-B6AC-1F2FA9AE23E5}"/>
                </a:ext>
              </a:extLst>
            </p:cNvPr>
            <p:cNvGrpSpPr/>
            <p:nvPr/>
          </p:nvGrpSpPr>
          <p:grpSpPr>
            <a:xfrm>
              <a:off x="9473922" y="1464361"/>
              <a:ext cx="1121963" cy="3345203"/>
              <a:chOff x="9632414" y="1468460"/>
              <a:chExt cx="1121963" cy="3345203"/>
            </a:xfrm>
          </p:grpSpPr>
          <p:sp>
            <p:nvSpPr>
              <p:cNvPr id="12" name="Hình Bầu dục 11">
                <a:extLst>
                  <a:ext uri="{FF2B5EF4-FFF2-40B4-BE49-F238E27FC236}">
                    <a16:creationId xmlns:a16="http://schemas.microsoft.com/office/drawing/2014/main" id="{6BC76ACA-0566-46E8-A94A-402BABE2ECE2}"/>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Cung 10">
                <a:extLst>
                  <a:ext uri="{FF2B5EF4-FFF2-40B4-BE49-F238E27FC236}">
                    <a16:creationId xmlns:a16="http://schemas.microsoft.com/office/drawing/2014/main" id="{3AA22062-0A35-48FE-859D-DC92B29AAB13}"/>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3" name="Hình Bầu dục 11">
                <a:extLst>
                  <a:ext uri="{FF2B5EF4-FFF2-40B4-BE49-F238E27FC236}">
                    <a16:creationId xmlns:a16="http://schemas.microsoft.com/office/drawing/2014/main" id="{E4807BD7-AA4D-4DDF-B1E3-C61CC6BF13AC}"/>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1">
                <a:extLst>
                  <a:ext uri="{FF2B5EF4-FFF2-40B4-BE49-F238E27FC236}">
                    <a16:creationId xmlns:a16="http://schemas.microsoft.com/office/drawing/2014/main" id="{4F99EBF3-6CDB-49B9-AE04-D4B6F1D3E60B}"/>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1">
                <a:extLst>
                  <a:ext uri="{FF2B5EF4-FFF2-40B4-BE49-F238E27FC236}">
                    <a16:creationId xmlns:a16="http://schemas.microsoft.com/office/drawing/2014/main" id="{E12842C5-AF3E-4EF5-A05E-A6303F776C1E}"/>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ình Bầu dục 11">
                <a:extLst>
                  <a:ext uri="{FF2B5EF4-FFF2-40B4-BE49-F238E27FC236}">
                    <a16:creationId xmlns:a16="http://schemas.microsoft.com/office/drawing/2014/main" id="{98AF536F-9CDF-4894-8C73-B31404B38674}"/>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8" name="Nhóm 17">
              <a:extLst>
                <a:ext uri="{FF2B5EF4-FFF2-40B4-BE49-F238E27FC236}">
                  <a16:creationId xmlns:a16="http://schemas.microsoft.com/office/drawing/2014/main" id="{D8020C0E-7055-473D-9C39-E2377251107C}"/>
                </a:ext>
              </a:extLst>
            </p:cNvPr>
            <p:cNvGrpSpPr/>
            <p:nvPr/>
          </p:nvGrpSpPr>
          <p:grpSpPr>
            <a:xfrm flipH="1">
              <a:off x="10013716" y="1174377"/>
              <a:ext cx="1198851" cy="3862507"/>
              <a:chOff x="9632414" y="1468460"/>
              <a:chExt cx="1121963" cy="3345203"/>
            </a:xfrm>
          </p:grpSpPr>
          <p:sp>
            <p:nvSpPr>
              <p:cNvPr id="19" name="Hình Bầu dục 11">
                <a:extLst>
                  <a:ext uri="{FF2B5EF4-FFF2-40B4-BE49-F238E27FC236}">
                    <a16:creationId xmlns:a16="http://schemas.microsoft.com/office/drawing/2014/main" id="{3B5765F6-ED4E-4CE3-80D8-428A45638DFB}"/>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Cung 19">
                <a:extLst>
                  <a:ext uri="{FF2B5EF4-FFF2-40B4-BE49-F238E27FC236}">
                    <a16:creationId xmlns:a16="http://schemas.microsoft.com/office/drawing/2014/main" id="{B8767021-6603-45B1-AB33-59D11BCB9434}"/>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1" name="Hình Bầu dục 11">
                <a:extLst>
                  <a:ext uri="{FF2B5EF4-FFF2-40B4-BE49-F238E27FC236}">
                    <a16:creationId xmlns:a16="http://schemas.microsoft.com/office/drawing/2014/main" id="{8DF72600-D12A-4FD0-BA35-B36377DF5D4B}"/>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ình Bầu dục 11">
                <a:extLst>
                  <a:ext uri="{FF2B5EF4-FFF2-40B4-BE49-F238E27FC236}">
                    <a16:creationId xmlns:a16="http://schemas.microsoft.com/office/drawing/2014/main" id="{13977A99-787F-4369-8A62-C933E3C05F10}"/>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ình Bầu dục 11">
                <a:extLst>
                  <a:ext uri="{FF2B5EF4-FFF2-40B4-BE49-F238E27FC236}">
                    <a16:creationId xmlns:a16="http://schemas.microsoft.com/office/drawing/2014/main" id="{9702CBA6-5189-4E82-A827-E510CC089D8D}"/>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11">
                <a:extLst>
                  <a:ext uri="{FF2B5EF4-FFF2-40B4-BE49-F238E27FC236}">
                    <a16:creationId xmlns:a16="http://schemas.microsoft.com/office/drawing/2014/main" id="{25F0D608-C968-4B5C-A2C6-B0D26124B9E5}"/>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 name="Lưu đồ: Thao tác Thủ công 9">
              <a:extLst>
                <a:ext uri="{FF2B5EF4-FFF2-40B4-BE49-F238E27FC236}">
                  <a16:creationId xmlns:a16="http://schemas.microsoft.com/office/drawing/2014/main" id="{B2453782-F624-4397-AE78-FBC06D4CE9A7}"/>
                </a:ext>
              </a:extLst>
            </p:cNvPr>
            <p:cNvSpPr/>
            <p:nvPr/>
          </p:nvSpPr>
          <p:spPr>
            <a:xfrm>
              <a:off x="9547986" y="3352800"/>
              <a:ext cx="1459832" cy="1066800"/>
            </a:xfrm>
            <a:prstGeom prst="flowChartManualOperation">
              <a:avLst/>
            </a:prstGeom>
            <a:solidFill>
              <a:srgbClr val="F6D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6" name="Hình chữ nhật 35">
            <a:extLst>
              <a:ext uri="{FF2B5EF4-FFF2-40B4-BE49-F238E27FC236}">
                <a16:creationId xmlns:a16="http://schemas.microsoft.com/office/drawing/2014/main" id="{76486EDF-A5F4-4FFE-A561-568BFC2B76E2}"/>
              </a:ext>
            </a:extLst>
          </p:cNvPr>
          <p:cNvSpPr/>
          <p:nvPr/>
        </p:nvSpPr>
        <p:spPr>
          <a:xfrm>
            <a:off x="1956391" y="5203767"/>
            <a:ext cx="9069572" cy="16542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Góc Tròn 6">
            <a:extLst>
              <a:ext uri="{FF2B5EF4-FFF2-40B4-BE49-F238E27FC236}">
                <a16:creationId xmlns:a16="http://schemas.microsoft.com/office/drawing/2014/main" id="{73B6DF58-BBED-4DA1-B875-05B4C99CE7FF}"/>
              </a:ext>
            </a:extLst>
          </p:cNvPr>
          <p:cNvSpPr/>
          <p:nvPr/>
        </p:nvSpPr>
        <p:spPr>
          <a:xfrm>
            <a:off x="3109488" y="4263414"/>
            <a:ext cx="5919537" cy="181898"/>
          </a:xfrm>
          <a:custGeom>
            <a:avLst/>
            <a:gdLst>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51745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51075 w 5919537"/>
              <a:gd name="connsiteY7" fmla="*/ 179204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31895 w 5919537"/>
              <a:gd name="connsiteY4" fmla="*/ 200289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537" h="310462">
                <a:moveTo>
                  <a:pt x="0" y="51745"/>
                </a:moveTo>
                <a:cubicBezTo>
                  <a:pt x="0" y="23167"/>
                  <a:pt x="23167" y="0"/>
                  <a:pt x="51745" y="0"/>
                </a:cubicBezTo>
                <a:lnTo>
                  <a:pt x="5867792" y="0"/>
                </a:lnTo>
                <a:cubicBezTo>
                  <a:pt x="5896370" y="0"/>
                  <a:pt x="5919537" y="23167"/>
                  <a:pt x="5919537" y="51745"/>
                </a:cubicBezTo>
                <a:lnTo>
                  <a:pt x="5831895" y="200289"/>
                </a:lnTo>
                <a:cubicBezTo>
                  <a:pt x="5831895" y="228867"/>
                  <a:pt x="5794121" y="310462"/>
                  <a:pt x="5765543" y="310462"/>
                </a:cubicBezTo>
                <a:lnTo>
                  <a:pt x="226673" y="310462"/>
                </a:lnTo>
                <a:cubicBezTo>
                  <a:pt x="198095" y="310462"/>
                  <a:pt x="111318" y="255490"/>
                  <a:pt x="111318" y="226912"/>
                </a:cubicBezTo>
                <a:lnTo>
                  <a:pt x="0" y="51745"/>
                </a:lnTo>
                <a:close/>
              </a:path>
            </a:pathLst>
          </a:custGeom>
          <a:solidFill>
            <a:srgbClr val="F4F3F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Góc Tròn 7">
            <a:extLst>
              <a:ext uri="{FF2B5EF4-FFF2-40B4-BE49-F238E27FC236}">
                <a16:creationId xmlns:a16="http://schemas.microsoft.com/office/drawing/2014/main" id="{BF0C335D-DD30-4A4B-9030-77CFC1E5BA8E}"/>
              </a:ext>
            </a:extLst>
          </p:cNvPr>
          <p:cNvSpPr/>
          <p:nvPr/>
        </p:nvSpPr>
        <p:spPr>
          <a:xfrm>
            <a:off x="5457172" y="4237702"/>
            <a:ext cx="1277655" cy="83286"/>
          </a:xfrm>
          <a:prstGeom prst="roundRect">
            <a:avLst>
              <a:gd name="adj" fmla="val 0"/>
            </a:avLst>
          </a:prstGeom>
          <a:solidFill>
            <a:schemeClr val="bg1">
              <a:lumMod val="6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ình chữ nhật: Góc Tròn 3">
            <a:extLst>
              <a:ext uri="{FF2B5EF4-FFF2-40B4-BE49-F238E27FC236}">
                <a16:creationId xmlns:a16="http://schemas.microsoft.com/office/drawing/2014/main" id="{D1DAEE76-6924-4FAF-ADFE-296961B2D66B}"/>
              </a:ext>
            </a:extLst>
          </p:cNvPr>
          <p:cNvSpPr/>
          <p:nvPr/>
        </p:nvSpPr>
        <p:spPr>
          <a:xfrm>
            <a:off x="5018303" y="4928782"/>
            <a:ext cx="2155393" cy="418737"/>
          </a:xfrm>
          <a:prstGeom prst="roundRect">
            <a:avLst>
              <a:gd name="adj" fmla="val 29817"/>
            </a:avLst>
          </a:pr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Góc Tròn 2">
            <a:extLst>
              <a:ext uri="{FF2B5EF4-FFF2-40B4-BE49-F238E27FC236}">
                <a16:creationId xmlns:a16="http://schemas.microsoft.com/office/drawing/2014/main" id="{D51269D7-40CD-4B61-84E0-482DA50F80FD}"/>
              </a:ext>
            </a:extLst>
          </p:cNvPr>
          <p:cNvSpPr/>
          <p:nvPr/>
        </p:nvSpPr>
        <p:spPr>
          <a:xfrm>
            <a:off x="5240515" y="4470770"/>
            <a:ext cx="1709790" cy="418737"/>
          </a:xfrm>
          <a:prstGeom prst="roundRect">
            <a:avLst>
              <a:gd name="adj" fmla="val 38029"/>
            </a:avLst>
          </a:prstGeom>
          <a:solidFill>
            <a:srgbClr val="F6AEA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2652761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p:cNvSpPr/>
          <p:nvPr/>
        </p:nvSpPr>
        <p:spPr>
          <a:xfrm>
            <a:off x="716684" y="1792501"/>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8" name="Hộp Văn bản 7"/>
          <p:cNvSpPr txBox="1"/>
          <p:nvPr/>
        </p:nvSpPr>
        <p:spPr>
          <a:xfrm>
            <a:off x="540860" y="349914"/>
            <a:ext cx="10216787" cy="1446550"/>
          </a:xfrm>
          <a:prstGeom prst="rect">
            <a:avLst/>
          </a:prstGeom>
          <a:noFill/>
        </p:spPr>
        <p:txBody>
          <a:bodyPr wrap="square" rtlCol="0">
            <a:spAutoFit/>
          </a:bodyPr>
          <a:lstStyle/>
          <a:p>
            <a:r>
              <a:rPr lang="vi-VN" sz="4400" b="1" dirty="0">
                <a:solidFill>
                  <a:schemeClr val="bg2">
                    <a:lumMod val="25000"/>
                  </a:schemeClr>
                </a:solidFill>
                <a:latin typeface="+mj-lt"/>
              </a:rPr>
              <a:t>Chủ Nghĩa Xã Hội Khoa Học</a:t>
            </a:r>
          </a:p>
          <a:p>
            <a:endParaRPr lang="vi-VN" sz="4400" b="1" dirty="0">
              <a:solidFill>
                <a:schemeClr val="accent4">
                  <a:lumMod val="50000"/>
                </a:schemeClr>
              </a:solidFill>
              <a:latin typeface="+mj-lt"/>
            </a:endParaRPr>
          </a:p>
        </p:txBody>
      </p:sp>
      <p:sp>
        <p:nvSpPr>
          <p:cNvPr id="10" name="Hình chữ nhật 9"/>
          <p:cNvSpPr/>
          <p:nvPr/>
        </p:nvSpPr>
        <p:spPr>
          <a:xfrm>
            <a:off x="1207256" y="2272146"/>
            <a:ext cx="4888744" cy="2610247"/>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1" name="Hình chữ nhật 10"/>
          <p:cNvSpPr/>
          <p:nvPr/>
        </p:nvSpPr>
        <p:spPr>
          <a:xfrm>
            <a:off x="716684" y="4338517"/>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2" name="Hình chữ nhật 11"/>
          <p:cNvSpPr/>
          <p:nvPr/>
        </p:nvSpPr>
        <p:spPr>
          <a:xfrm>
            <a:off x="716684" y="5531740"/>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24" name="Hộp Văn bản 23"/>
          <p:cNvSpPr txBox="1"/>
          <p:nvPr/>
        </p:nvSpPr>
        <p:spPr>
          <a:xfrm>
            <a:off x="2504577" y="2415692"/>
            <a:ext cx="2498233" cy="584775"/>
          </a:xfrm>
          <a:prstGeom prst="rect">
            <a:avLst/>
          </a:prstGeom>
          <a:noFill/>
        </p:spPr>
        <p:txBody>
          <a:bodyPr wrap="square" rtlCol="0">
            <a:spAutoFit/>
          </a:bodyPr>
          <a:lstStyle/>
          <a:p>
            <a:r>
              <a:rPr lang="vi-VN" sz="3200" b="1" dirty="0">
                <a:solidFill>
                  <a:schemeClr val="bg1"/>
                </a:solidFill>
                <a:latin typeface="+mj-lt"/>
              </a:rPr>
              <a:t>Nội dung 2</a:t>
            </a:r>
          </a:p>
        </p:txBody>
      </p:sp>
      <p:sp>
        <p:nvSpPr>
          <p:cNvPr id="27" name="Hộp Văn bản 26"/>
          <p:cNvSpPr txBox="1"/>
          <p:nvPr/>
        </p:nvSpPr>
        <p:spPr>
          <a:xfrm>
            <a:off x="2949853" y="2374812"/>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1</a:t>
            </a:r>
          </a:p>
        </p:txBody>
      </p:sp>
      <p:sp>
        <p:nvSpPr>
          <p:cNvPr id="37" name="Hộp Văn bản 36"/>
          <p:cNvSpPr txBox="1"/>
          <p:nvPr/>
        </p:nvSpPr>
        <p:spPr>
          <a:xfrm>
            <a:off x="1207256" y="3308859"/>
            <a:ext cx="4652553" cy="1077218"/>
          </a:xfrm>
          <a:prstGeom prst="rect">
            <a:avLst/>
          </a:prstGeom>
          <a:noFill/>
        </p:spPr>
        <p:txBody>
          <a:bodyPr wrap="square" rtlCol="0">
            <a:spAutoFit/>
          </a:bodyPr>
          <a:lstStyle/>
          <a:p>
            <a:pPr algn="ctr"/>
            <a:r>
              <a:rPr lang="vi-VN" sz="3200" b="1" dirty="0">
                <a:solidFill>
                  <a:schemeClr val="bg1"/>
                </a:solidFill>
                <a:latin typeface="+mj-lt"/>
              </a:rPr>
              <a:t>Đặc trưng của tham nhũng</a:t>
            </a:r>
            <a:endParaRPr lang="en-US" sz="3200" b="1" dirty="0">
              <a:solidFill>
                <a:schemeClr val="bg1"/>
              </a:solidFill>
              <a:latin typeface="+mj-lt"/>
            </a:endParaRPr>
          </a:p>
        </p:txBody>
      </p:sp>
      <p:pic>
        <p:nvPicPr>
          <p:cNvPr id="38" name="Hình ảnh 37" descr="Ảnh có chứa đồ họa véc-tơ&#10;&#10;Mô tả được tạo tự động"/>
          <p:cNvPicPr>
            <a:picLocks noChangeAspect="1"/>
          </p:cNvPicPr>
          <p:nvPr/>
        </p:nvPicPr>
        <p:blipFill>
          <a:blip r:embed="rId2" cstate="print">
            <a:alphaModFix amt="0"/>
            <a:extLst>
              <a:ext uri="{28A0092B-C50C-407E-A947-70E740481C1C}">
                <a14:useLocalDpi xmlns:a14="http://schemas.microsoft.com/office/drawing/2010/main" val="0"/>
              </a:ext>
            </a:extLst>
          </a:blip>
          <a:stretch>
            <a:fillRect/>
          </a:stretch>
        </p:blipFill>
        <p:spPr>
          <a:xfrm rot="836100">
            <a:off x="4704816" y="1750472"/>
            <a:ext cx="829979" cy="829979"/>
          </a:xfrm>
          <a:prstGeom prst="rect">
            <a:avLst/>
          </a:prstGeom>
        </p:spPr>
      </p:pic>
      <p:pic>
        <p:nvPicPr>
          <p:cNvPr id="39" name="Hình ảnh 38" descr="Ảnh có chứa văn bản, đồ họa véc-tơ&#10;&#10;Mô tả được tạo tự động"/>
          <p:cNvPicPr>
            <a:picLocks noChangeAspect="1"/>
          </p:cNvPicPr>
          <p:nvPr/>
        </p:nvPicPr>
        <p:blipFill>
          <a:blip r:embed="rId3" cstate="print">
            <a:alphaModFix amt="0"/>
            <a:extLst>
              <a:ext uri="{28A0092B-C50C-407E-A947-70E740481C1C}">
                <a14:useLocalDpi xmlns:a14="http://schemas.microsoft.com/office/drawing/2010/main" val="0"/>
              </a:ext>
            </a:extLst>
          </a:blip>
          <a:stretch>
            <a:fillRect/>
          </a:stretch>
        </p:blipFill>
        <p:spPr>
          <a:xfrm rot="8240239">
            <a:off x="4599958" y="4496727"/>
            <a:ext cx="805705" cy="805705"/>
          </a:xfrm>
          <a:prstGeom prst="rect">
            <a:avLst/>
          </a:prstGeom>
        </p:spPr>
      </p:pic>
      <p:sp>
        <p:nvSpPr>
          <p:cNvPr id="40" name="Hộp Văn bản 39"/>
          <p:cNvSpPr txBox="1"/>
          <p:nvPr/>
        </p:nvSpPr>
        <p:spPr>
          <a:xfrm>
            <a:off x="2639702" y="5029256"/>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3</a:t>
            </a:r>
          </a:p>
        </p:txBody>
      </p:sp>
      <p:sp>
        <p:nvSpPr>
          <p:cNvPr id="3" name="Hình chữ nhật 9">
            <a:extLst>
              <a:ext uri="{FF2B5EF4-FFF2-40B4-BE49-F238E27FC236}">
                <a16:creationId xmlns:a16="http://schemas.microsoft.com/office/drawing/2014/main" id="{6AE5C353-C6A2-8FFB-4410-95196CB90325}"/>
              </a:ext>
            </a:extLst>
          </p:cNvPr>
          <p:cNvSpPr/>
          <p:nvPr/>
        </p:nvSpPr>
        <p:spPr>
          <a:xfrm>
            <a:off x="1611980" y="3464644"/>
            <a:ext cx="1288642" cy="1217812"/>
          </a:xfrm>
          <a:prstGeom prst="rect">
            <a:avLst/>
          </a:prstGeom>
          <a:noFill/>
          <a:ln w="571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3" name="Google Shape;3445;p34">
            <a:extLst>
              <a:ext uri="{FF2B5EF4-FFF2-40B4-BE49-F238E27FC236}">
                <a16:creationId xmlns:a16="http://schemas.microsoft.com/office/drawing/2014/main" id="{91B94853-A55B-81EB-ED69-293C5CEEDB76}"/>
              </a:ext>
            </a:extLst>
          </p:cNvPr>
          <p:cNvSpPr/>
          <p:nvPr/>
        </p:nvSpPr>
        <p:spPr>
          <a:xfrm rot="6300015">
            <a:off x="-2580139" y="-2472551"/>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46;p34">
            <a:extLst>
              <a:ext uri="{FF2B5EF4-FFF2-40B4-BE49-F238E27FC236}">
                <a16:creationId xmlns:a16="http://schemas.microsoft.com/office/drawing/2014/main" id="{20C55551-8027-04D9-1251-BD575EE8E6DA}"/>
              </a:ext>
            </a:extLst>
          </p:cNvPr>
          <p:cNvSpPr/>
          <p:nvPr/>
        </p:nvSpPr>
        <p:spPr>
          <a:xfrm>
            <a:off x="-1468053" y="-1618137"/>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47;p34">
            <a:extLst>
              <a:ext uri="{FF2B5EF4-FFF2-40B4-BE49-F238E27FC236}">
                <a16:creationId xmlns:a16="http://schemas.microsoft.com/office/drawing/2014/main" id="{56DF5323-768F-4E3B-679A-FA003D080C9A}"/>
              </a:ext>
            </a:extLst>
          </p:cNvPr>
          <p:cNvSpPr/>
          <p:nvPr/>
        </p:nvSpPr>
        <p:spPr>
          <a:xfrm>
            <a:off x="-1505822" y="-1546097"/>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48;p34">
            <a:extLst>
              <a:ext uri="{FF2B5EF4-FFF2-40B4-BE49-F238E27FC236}">
                <a16:creationId xmlns:a16="http://schemas.microsoft.com/office/drawing/2014/main" id="{0AEE119A-CDCB-1365-19CC-D21B50B5C762}"/>
              </a:ext>
            </a:extLst>
          </p:cNvPr>
          <p:cNvSpPr/>
          <p:nvPr/>
        </p:nvSpPr>
        <p:spPr>
          <a:xfrm>
            <a:off x="-818778" y="-1056316"/>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49;p34">
            <a:extLst>
              <a:ext uri="{FF2B5EF4-FFF2-40B4-BE49-F238E27FC236}">
                <a16:creationId xmlns:a16="http://schemas.microsoft.com/office/drawing/2014/main" id="{21263F6C-4AD2-8043-59BC-65B410A02782}"/>
              </a:ext>
            </a:extLst>
          </p:cNvPr>
          <p:cNvSpPr/>
          <p:nvPr/>
        </p:nvSpPr>
        <p:spPr>
          <a:xfrm>
            <a:off x="-1258779" y="-1407403"/>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50;p34">
            <a:extLst>
              <a:ext uri="{FF2B5EF4-FFF2-40B4-BE49-F238E27FC236}">
                <a16:creationId xmlns:a16="http://schemas.microsoft.com/office/drawing/2014/main" id="{CC09ABFA-2D94-9ED9-D4D9-62B465A14074}"/>
              </a:ext>
            </a:extLst>
          </p:cNvPr>
          <p:cNvSpPr/>
          <p:nvPr/>
        </p:nvSpPr>
        <p:spPr>
          <a:xfrm>
            <a:off x="-673096" y="-1153739"/>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51;p34">
            <a:extLst>
              <a:ext uri="{FF2B5EF4-FFF2-40B4-BE49-F238E27FC236}">
                <a16:creationId xmlns:a16="http://schemas.microsoft.com/office/drawing/2014/main" id="{32DB6CEF-9219-5BBE-EB22-DEC0E6D9CBA8}"/>
              </a:ext>
            </a:extLst>
          </p:cNvPr>
          <p:cNvSpPr/>
          <p:nvPr/>
        </p:nvSpPr>
        <p:spPr>
          <a:xfrm>
            <a:off x="-542830" y="-1164239"/>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52;p34">
            <a:extLst>
              <a:ext uri="{FF2B5EF4-FFF2-40B4-BE49-F238E27FC236}">
                <a16:creationId xmlns:a16="http://schemas.microsoft.com/office/drawing/2014/main" id="{3B64BDFD-66B6-C7A6-53A1-AFF9D959D7A0}"/>
              </a:ext>
            </a:extLst>
          </p:cNvPr>
          <p:cNvSpPr/>
          <p:nvPr/>
        </p:nvSpPr>
        <p:spPr>
          <a:xfrm>
            <a:off x="-544371" y="-930858"/>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53;p34">
            <a:extLst>
              <a:ext uri="{FF2B5EF4-FFF2-40B4-BE49-F238E27FC236}">
                <a16:creationId xmlns:a16="http://schemas.microsoft.com/office/drawing/2014/main" id="{5020A604-9006-FD85-79F6-9EB594482490}"/>
              </a:ext>
            </a:extLst>
          </p:cNvPr>
          <p:cNvSpPr/>
          <p:nvPr/>
        </p:nvSpPr>
        <p:spPr>
          <a:xfrm>
            <a:off x="-659478" y="-575896"/>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54;p34">
            <a:extLst>
              <a:ext uri="{FF2B5EF4-FFF2-40B4-BE49-F238E27FC236}">
                <a16:creationId xmlns:a16="http://schemas.microsoft.com/office/drawing/2014/main" id="{D05C56BC-C0FE-1DF7-32AD-BD90D00F08F5}"/>
              </a:ext>
            </a:extLst>
          </p:cNvPr>
          <p:cNvSpPr/>
          <p:nvPr/>
        </p:nvSpPr>
        <p:spPr>
          <a:xfrm>
            <a:off x="-690439" y="-469525"/>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55;p34">
            <a:extLst>
              <a:ext uri="{FF2B5EF4-FFF2-40B4-BE49-F238E27FC236}">
                <a16:creationId xmlns:a16="http://schemas.microsoft.com/office/drawing/2014/main" id="{E7FB2774-8CA3-BF05-A0BE-B3829B9CDCD4}"/>
              </a:ext>
            </a:extLst>
          </p:cNvPr>
          <p:cNvSpPr/>
          <p:nvPr/>
        </p:nvSpPr>
        <p:spPr>
          <a:xfrm>
            <a:off x="-1061197" y="-996600"/>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56;p34">
            <a:extLst>
              <a:ext uri="{FF2B5EF4-FFF2-40B4-BE49-F238E27FC236}">
                <a16:creationId xmlns:a16="http://schemas.microsoft.com/office/drawing/2014/main" id="{7D068881-ED0B-C7FC-741A-8739380EEEC5}"/>
              </a:ext>
            </a:extLst>
          </p:cNvPr>
          <p:cNvSpPr/>
          <p:nvPr/>
        </p:nvSpPr>
        <p:spPr>
          <a:xfrm>
            <a:off x="-1174505" y="-704208"/>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57;p34">
            <a:extLst>
              <a:ext uri="{FF2B5EF4-FFF2-40B4-BE49-F238E27FC236}">
                <a16:creationId xmlns:a16="http://schemas.microsoft.com/office/drawing/2014/main" id="{1335D1BD-BB6E-90EB-1EF0-20516029B19E}"/>
              </a:ext>
            </a:extLst>
          </p:cNvPr>
          <p:cNvSpPr/>
          <p:nvPr/>
        </p:nvSpPr>
        <p:spPr>
          <a:xfrm>
            <a:off x="-635198" y="-1438774"/>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58;p34">
            <a:extLst>
              <a:ext uri="{FF2B5EF4-FFF2-40B4-BE49-F238E27FC236}">
                <a16:creationId xmlns:a16="http://schemas.microsoft.com/office/drawing/2014/main" id="{ABAFB9E3-1248-A0FD-5DF2-399155FDEB78}"/>
              </a:ext>
            </a:extLst>
          </p:cNvPr>
          <p:cNvSpPr/>
          <p:nvPr/>
        </p:nvSpPr>
        <p:spPr>
          <a:xfrm>
            <a:off x="-1136993" y="-1480050"/>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59;p34">
            <a:extLst>
              <a:ext uri="{FF2B5EF4-FFF2-40B4-BE49-F238E27FC236}">
                <a16:creationId xmlns:a16="http://schemas.microsoft.com/office/drawing/2014/main" id="{D6E7E485-10EC-E545-263A-0E45FF20E7EE}"/>
              </a:ext>
            </a:extLst>
          </p:cNvPr>
          <p:cNvSpPr/>
          <p:nvPr/>
        </p:nvSpPr>
        <p:spPr>
          <a:xfrm>
            <a:off x="170035" y="-783500"/>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60;p34">
            <a:extLst>
              <a:ext uri="{FF2B5EF4-FFF2-40B4-BE49-F238E27FC236}">
                <a16:creationId xmlns:a16="http://schemas.microsoft.com/office/drawing/2014/main" id="{5ECA5941-2380-2FEA-FAA0-3FD961B3F7F0}"/>
              </a:ext>
            </a:extLst>
          </p:cNvPr>
          <p:cNvSpPr/>
          <p:nvPr/>
        </p:nvSpPr>
        <p:spPr>
          <a:xfrm>
            <a:off x="228488" y="-886615"/>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61;p34">
            <a:extLst>
              <a:ext uri="{FF2B5EF4-FFF2-40B4-BE49-F238E27FC236}">
                <a16:creationId xmlns:a16="http://schemas.microsoft.com/office/drawing/2014/main" id="{937B71FE-19EB-DCD2-345F-39C17E0A7C51}"/>
              </a:ext>
            </a:extLst>
          </p:cNvPr>
          <p:cNvSpPr/>
          <p:nvPr/>
        </p:nvSpPr>
        <p:spPr>
          <a:xfrm>
            <a:off x="276278" y="-772925"/>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06;p24">
            <a:extLst>
              <a:ext uri="{FF2B5EF4-FFF2-40B4-BE49-F238E27FC236}">
                <a16:creationId xmlns:a16="http://schemas.microsoft.com/office/drawing/2014/main" id="{4AD7B988-5A57-4EE1-DBB0-769FBAA1F2F9}"/>
              </a:ext>
            </a:extLst>
          </p:cNvPr>
          <p:cNvSpPr/>
          <p:nvPr/>
        </p:nvSpPr>
        <p:spPr>
          <a:xfrm rot="374135">
            <a:off x="-2303359" y="6906713"/>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2831;p24">
            <a:extLst>
              <a:ext uri="{FF2B5EF4-FFF2-40B4-BE49-F238E27FC236}">
                <a16:creationId xmlns:a16="http://schemas.microsoft.com/office/drawing/2014/main" id="{9DB516C3-649D-7D10-F4F2-5FD79EE1D17B}"/>
              </a:ext>
            </a:extLst>
          </p:cNvPr>
          <p:cNvGrpSpPr/>
          <p:nvPr/>
        </p:nvGrpSpPr>
        <p:grpSpPr>
          <a:xfrm rot="19274135">
            <a:off x="-371610" y="7448795"/>
            <a:ext cx="701393" cy="522868"/>
            <a:chOff x="2634075" y="475000"/>
            <a:chExt cx="193200" cy="144025"/>
          </a:xfrm>
        </p:grpSpPr>
        <p:sp>
          <p:nvSpPr>
            <p:cNvPr id="36" name="Google Shape;2832;p24">
              <a:extLst>
                <a:ext uri="{FF2B5EF4-FFF2-40B4-BE49-F238E27FC236}">
                  <a16:creationId xmlns:a16="http://schemas.microsoft.com/office/drawing/2014/main" id="{F34D36F5-EB7F-B74E-C5E1-B6FACDF189EB}"/>
                </a:ext>
              </a:extLst>
            </p:cNvPr>
            <p:cNvSpPr/>
            <p:nvPr/>
          </p:nvSpPr>
          <p:spPr>
            <a:xfrm>
              <a:off x="2681125" y="480875"/>
              <a:ext cx="36800" cy="21925"/>
            </a:xfrm>
            <a:custGeom>
              <a:avLst/>
              <a:gdLst/>
              <a:ahLst/>
              <a:cxnLst/>
              <a:rect l="l" t="t" r="r" b="b"/>
              <a:pathLst>
                <a:path w="1472" h="877" extrusionOk="0">
                  <a:moveTo>
                    <a:pt x="166" y="1"/>
                  </a:moveTo>
                  <a:cubicBezTo>
                    <a:pt x="108" y="1"/>
                    <a:pt x="50" y="35"/>
                    <a:pt x="23" y="92"/>
                  </a:cubicBezTo>
                  <a:cubicBezTo>
                    <a:pt x="1" y="169"/>
                    <a:pt x="42" y="259"/>
                    <a:pt x="114" y="300"/>
                  </a:cubicBezTo>
                  <a:cubicBezTo>
                    <a:pt x="494" y="485"/>
                    <a:pt x="851" y="675"/>
                    <a:pt x="1227" y="865"/>
                  </a:cubicBezTo>
                  <a:cubicBezTo>
                    <a:pt x="1244" y="873"/>
                    <a:pt x="1261" y="877"/>
                    <a:pt x="1279" y="877"/>
                  </a:cubicBezTo>
                  <a:cubicBezTo>
                    <a:pt x="1342" y="877"/>
                    <a:pt x="1407" y="830"/>
                    <a:pt x="1435" y="770"/>
                  </a:cubicBezTo>
                  <a:cubicBezTo>
                    <a:pt x="1471" y="693"/>
                    <a:pt x="1417" y="598"/>
                    <a:pt x="1340" y="580"/>
                  </a:cubicBezTo>
                  <a:cubicBezTo>
                    <a:pt x="983" y="395"/>
                    <a:pt x="607" y="205"/>
                    <a:pt x="227" y="15"/>
                  </a:cubicBezTo>
                  <a:cubicBezTo>
                    <a:pt x="208" y="5"/>
                    <a:pt x="18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33;p24">
              <a:extLst>
                <a:ext uri="{FF2B5EF4-FFF2-40B4-BE49-F238E27FC236}">
                  <a16:creationId xmlns:a16="http://schemas.microsoft.com/office/drawing/2014/main" id="{3E827DCB-B2D7-0D78-36A8-269F3ABC0F88}"/>
                </a:ext>
              </a:extLst>
            </p:cNvPr>
            <p:cNvSpPr/>
            <p:nvPr/>
          </p:nvSpPr>
          <p:spPr>
            <a:xfrm>
              <a:off x="2723100" y="488975"/>
              <a:ext cx="30675" cy="19025"/>
            </a:xfrm>
            <a:custGeom>
              <a:avLst/>
              <a:gdLst/>
              <a:ahLst/>
              <a:cxnLst/>
              <a:rect l="l" t="t" r="r" b="b"/>
              <a:pathLst>
                <a:path w="1227" h="761" extrusionOk="0">
                  <a:moveTo>
                    <a:pt x="184" y="1"/>
                  </a:moveTo>
                  <a:cubicBezTo>
                    <a:pt x="127" y="1"/>
                    <a:pt x="55" y="47"/>
                    <a:pt x="41" y="107"/>
                  </a:cubicBezTo>
                  <a:cubicBezTo>
                    <a:pt x="0" y="184"/>
                    <a:pt x="41" y="256"/>
                    <a:pt x="113" y="297"/>
                  </a:cubicBezTo>
                  <a:cubicBezTo>
                    <a:pt x="416" y="446"/>
                    <a:pt x="697" y="596"/>
                    <a:pt x="982" y="749"/>
                  </a:cubicBezTo>
                  <a:cubicBezTo>
                    <a:pt x="998" y="757"/>
                    <a:pt x="1016" y="760"/>
                    <a:pt x="1034" y="760"/>
                  </a:cubicBezTo>
                  <a:cubicBezTo>
                    <a:pt x="1102" y="760"/>
                    <a:pt x="1176" y="712"/>
                    <a:pt x="1190" y="654"/>
                  </a:cubicBezTo>
                  <a:cubicBezTo>
                    <a:pt x="1226" y="578"/>
                    <a:pt x="1190" y="501"/>
                    <a:pt x="1095" y="464"/>
                  </a:cubicBezTo>
                  <a:cubicBezTo>
                    <a:pt x="810" y="315"/>
                    <a:pt x="529" y="161"/>
                    <a:pt x="226" y="12"/>
                  </a:cubicBezTo>
                  <a:cubicBezTo>
                    <a:pt x="215" y="4"/>
                    <a:pt x="200"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34;p24">
              <a:extLst>
                <a:ext uri="{FF2B5EF4-FFF2-40B4-BE49-F238E27FC236}">
                  <a16:creationId xmlns:a16="http://schemas.microsoft.com/office/drawing/2014/main" id="{397F2B1F-200D-50E1-F1FB-5497CF5F6ED5}"/>
                </a:ext>
              </a:extLst>
            </p:cNvPr>
            <p:cNvSpPr/>
            <p:nvPr/>
          </p:nvSpPr>
          <p:spPr>
            <a:xfrm>
              <a:off x="2709975" y="518325"/>
              <a:ext cx="27725" cy="16800"/>
            </a:xfrm>
            <a:custGeom>
              <a:avLst/>
              <a:gdLst/>
              <a:ahLst/>
              <a:cxnLst/>
              <a:rect l="l" t="t" r="r" b="b"/>
              <a:pathLst>
                <a:path w="1109" h="672" extrusionOk="0">
                  <a:moveTo>
                    <a:pt x="160" y="1"/>
                  </a:moveTo>
                  <a:cubicBezTo>
                    <a:pt x="113" y="1"/>
                    <a:pt x="68" y="19"/>
                    <a:pt x="37" y="64"/>
                  </a:cubicBezTo>
                  <a:cubicBezTo>
                    <a:pt x="0" y="141"/>
                    <a:pt x="0" y="231"/>
                    <a:pt x="73" y="272"/>
                  </a:cubicBezTo>
                  <a:cubicBezTo>
                    <a:pt x="317" y="439"/>
                    <a:pt x="584" y="571"/>
                    <a:pt x="883" y="666"/>
                  </a:cubicBezTo>
                  <a:cubicBezTo>
                    <a:pt x="900" y="670"/>
                    <a:pt x="918" y="672"/>
                    <a:pt x="935" y="672"/>
                  </a:cubicBezTo>
                  <a:cubicBezTo>
                    <a:pt x="998" y="672"/>
                    <a:pt x="1058" y="645"/>
                    <a:pt x="1073" y="571"/>
                  </a:cubicBezTo>
                  <a:cubicBezTo>
                    <a:pt x="1109" y="498"/>
                    <a:pt x="1073" y="403"/>
                    <a:pt x="996" y="367"/>
                  </a:cubicBezTo>
                  <a:cubicBezTo>
                    <a:pt x="864" y="326"/>
                    <a:pt x="733" y="290"/>
                    <a:pt x="602" y="231"/>
                  </a:cubicBezTo>
                  <a:cubicBezTo>
                    <a:pt x="566" y="213"/>
                    <a:pt x="543" y="195"/>
                    <a:pt x="507" y="195"/>
                  </a:cubicBezTo>
                  <a:cubicBezTo>
                    <a:pt x="489" y="177"/>
                    <a:pt x="489" y="177"/>
                    <a:pt x="471" y="159"/>
                  </a:cubicBezTo>
                  <a:lnTo>
                    <a:pt x="453" y="159"/>
                  </a:lnTo>
                  <a:lnTo>
                    <a:pt x="430" y="141"/>
                  </a:lnTo>
                  <a:cubicBezTo>
                    <a:pt x="376" y="118"/>
                    <a:pt x="317" y="82"/>
                    <a:pt x="263" y="28"/>
                  </a:cubicBezTo>
                  <a:cubicBezTo>
                    <a:pt x="230" y="11"/>
                    <a:pt x="195"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35;p24">
              <a:extLst>
                <a:ext uri="{FF2B5EF4-FFF2-40B4-BE49-F238E27FC236}">
                  <a16:creationId xmlns:a16="http://schemas.microsoft.com/office/drawing/2014/main" id="{F66B4087-C9BC-71DD-B5F8-7B668F744F83}"/>
                </a:ext>
              </a:extLst>
            </p:cNvPr>
            <p:cNvSpPr/>
            <p:nvPr/>
          </p:nvSpPr>
          <p:spPr>
            <a:xfrm>
              <a:off x="2740050" y="518600"/>
              <a:ext cx="27850" cy="16775"/>
            </a:xfrm>
            <a:custGeom>
              <a:avLst/>
              <a:gdLst/>
              <a:ahLst/>
              <a:cxnLst/>
              <a:rect l="l" t="t" r="r" b="b"/>
              <a:pathLst>
                <a:path w="1114" h="671" extrusionOk="0">
                  <a:moveTo>
                    <a:pt x="173" y="1"/>
                  </a:moveTo>
                  <a:cubicBezTo>
                    <a:pt x="118" y="1"/>
                    <a:pt x="55" y="37"/>
                    <a:pt x="41" y="89"/>
                  </a:cubicBezTo>
                  <a:cubicBezTo>
                    <a:pt x="1" y="166"/>
                    <a:pt x="41" y="261"/>
                    <a:pt x="114" y="297"/>
                  </a:cubicBezTo>
                  <a:cubicBezTo>
                    <a:pt x="381" y="410"/>
                    <a:pt x="625" y="542"/>
                    <a:pt x="887" y="655"/>
                  </a:cubicBezTo>
                  <a:cubicBezTo>
                    <a:pt x="908" y="666"/>
                    <a:pt x="931" y="671"/>
                    <a:pt x="952" y="671"/>
                  </a:cubicBezTo>
                  <a:cubicBezTo>
                    <a:pt x="1010" y="671"/>
                    <a:pt x="1064" y="635"/>
                    <a:pt x="1077" y="582"/>
                  </a:cubicBezTo>
                  <a:cubicBezTo>
                    <a:pt x="1114" y="487"/>
                    <a:pt x="1077" y="410"/>
                    <a:pt x="1001" y="374"/>
                  </a:cubicBezTo>
                  <a:cubicBezTo>
                    <a:pt x="738" y="261"/>
                    <a:pt x="494" y="130"/>
                    <a:pt x="227" y="17"/>
                  </a:cubicBezTo>
                  <a:cubicBezTo>
                    <a:pt x="212" y="6"/>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36;p24">
              <a:extLst>
                <a:ext uri="{FF2B5EF4-FFF2-40B4-BE49-F238E27FC236}">
                  <a16:creationId xmlns:a16="http://schemas.microsoft.com/office/drawing/2014/main" id="{158D9B7C-5BC3-032A-AE0A-814E580F6978}"/>
                </a:ext>
              </a:extLst>
            </p:cNvPr>
            <p:cNvSpPr/>
            <p:nvPr/>
          </p:nvSpPr>
          <p:spPr>
            <a:xfrm>
              <a:off x="2744350" y="478750"/>
              <a:ext cx="32950" cy="22375"/>
            </a:xfrm>
            <a:custGeom>
              <a:avLst/>
              <a:gdLst/>
              <a:ahLst/>
              <a:cxnLst/>
              <a:rect l="l" t="t" r="r" b="b"/>
              <a:pathLst>
                <a:path w="1318" h="895" extrusionOk="0">
                  <a:moveTo>
                    <a:pt x="169" y="0"/>
                  </a:moveTo>
                  <a:cubicBezTo>
                    <a:pt x="128" y="0"/>
                    <a:pt x="89" y="19"/>
                    <a:pt x="55" y="64"/>
                  </a:cubicBezTo>
                  <a:cubicBezTo>
                    <a:pt x="1" y="118"/>
                    <a:pt x="1" y="231"/>
                    <a:pt x="73" y="272"/>
                  </a:cubicBezTo>
                  <a:cubicBezTo>
                    <a:pt x="412" y="457"/>
                    <a:pt x="734" y="665"/>
                    <a:pt x="1055" y="855"/>
                  </a:cubicBezTo>
                  <a:cubicBezTo>
                    <a:pt x="1090" y="881"/>
                    <a:pt x="1130" y="894"/>
                    <a:pt x="1166" y="894"/>
                  </a:cubicBezTo>
                  <a:cubicBezTo>
                    <a:pt x="1207" y="894"/>
                    <a:pt x="1243" y="876"/>
                    <a:pt x="1263" y="837"/>
                  </a:cubicBezTo>
                  <a:cubicBezTo>
                    <a:pt x="1317" y="778"/>
                    <a:pt x="1317" y="665"/>
                    <a:pt x="1245" y="611"/>
                  </a:cubicBezTo>
                  <a:cubicBezTo>
                    <a:pt x="924" y="421"/>
                    <a:pt x="584" y="213"/>
                    <a:pt x="263" y="27"/>
                  </a:cubicBezTo>
                  <a:cubicBezTo>
                    <a:pt x="231" y="10"/>
                    <a:pt x="19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37;p24">
              <a:extLst>
                <a:ext uri="{FF2B5EF4-FFF2-40B4-BE49-F238E27FC236}">
                  <a16:creationId xmlns:a16="http://schemas.microsoft.com/office/drawing/2014/main" id="{41BC6FC8-8624-1021-58CB-5490DE383556}"/>
                </a:ext>
              </a:extLst>
            </p:cNvPr>
            <p:cNvSpPr/>
            <p:nvPr/>
          </p:nvSpPr>
          <p:spPr>
            <a:xfrm>
              <a:off x="2795250" y="521700"/>
              <a:ext cx="23550" cy="18625"/>
            </a:xfrm>
            <a:custGeom>
              <a:avLst/>
              <a:gdLst/>
              <a:ahLst/>
              <a:cxnLst/>
              <a:rect l="l" t="t" r="r" b="b"/>
              <a:pathLst>
                <a:path w="942" h="745" extrusionOk="0">
                  <a:moveTo>
                    <a:pt x="162" y="0"/>
                  </a:moveTo>
                  <a:cubicBezTo>
                    <a:pt x="119" y="0"/>
                    <a:pt x="76" y="19"/>
                    <a:pt x="55" y="60"/>
                  </a:cubicBezTo>
                  <a:cubicBezTo>
                    <a:pt x="0" y="137"/>
                    <a:pt x="0" y="232"/>
                    <a:pt x="73" y="268"/>
                  </a:cubicBezTo>
                  <a:cubicBezTo>
                    <a:pt x="281" y="418"/>
                    <a:pt x="489" y="571"/>
                    <a:pt x="697" y="721"/>
                  </a:cubicBezTo>
                  <a:cubicBezTo>
                    <a:pt x="720" y="736"/>
                    <a:pt x="749" y="744"/>
                    <a:pt x="780" y="744"/>
                  </a:cubicBezTo>
                  <a:cubicBezTo>
                    <a:pt x="824" y="744"/>
                    <a:pt x="871" y="727"/>
                    <a:pt x="905" y="684"/>
                  </a:cubicBezTo>
                  <a:cubicBezTo>
                    <a:pt x="941" y="626"/>
                    <a:pt x="941" y="513"/>
                    <a:pt x="864" y="476"/>
                  </a:cubicBezTo>
                  <a:cubicBezTo>
                    <a:pt x="679" y="323"/>
                    <a:pt x="471" y="173"/>
                    <a:pt x="263" y="42"/>
                  </a:cubicBez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38;p24">
              <a:extLst>
                <a:ext uri="{FF2B5EF4-FFF2-40B4-BE49-F238E27FC236}">
                  <a16:creationId xmlns:a16="http://schemas.microsoft.com/office/drawing/2014/main" id="{84BAE075-C036-AEC7-A2AC-2D59EFF47EC8}"/>
                </a:ext>
              </a:extLst>
            </p:cNvPr>
            <p:cNvSpPr/>
            <p:nvPr/>
          </p:nvSpPr>
          <p:spPr>
            <a:xfrm>
              <a:off x="2758500" y="556975"/>
              <a:ext cx="23075" cy="15100"/>
            </a:xfrm>
            <a:custGeom>
              <a:avLst/>
              <a:gdLst/>
              <a:ahLst/>
              <a:cxnLst/>
              <a:rect l="l" t="t" r="r" b="b"/>
              <a:pathLst>
                <a:path w="923" h="604" extrusionOk="0">
                  <a:moveTo>
                    <a:pt x="468" y="171"/>
                  </a:moveTo>
                  <a:cubicBezTo>
                    <a:pt x="466" y="171"/>
                    <a:pt x="466" y="173"/>
                    <a:pt x="471" y="178"/>
                  </a:cubicBezTo>
                  <a:cubicBezTo>
                    <a:pt x="474" y="178"/>
                    <a:pt x="478" y="179"/>
                    <a:pt x="482" y="180"/>
                  </a:cubicBezTo>
                  <a:lnTo>
                    <a:pt x="482" y="180"/>
                  </a:lnTo>
                  <a:cubicBezTo>
                    <a:pt x="478" y="177"/>
                    <a:pt x="470" y="171"/>
                    <a:pt x="468" y="171"/>
                  </a:cubicBezTo>
                  <a:close/>
                  <a:moveTo>
                    <a:pt x="176" y="1"/>
                  </a:moveTo>
                  <a:cubicBezTo>
                    <a:pt x="128" y="1"/>
                    <a:pt x="79" y="20"/>
                    <a:pt x="54" y="65"/>
                  </a:cubicBezTo>
                  <a:cubicBezTo>
                    <a:pt x="0" y="138"/>
                    <a:pt x="18" y="214"/>
                    <a:pt x="73" y="269"/>
                  </a:cubicBezTo>
                  <a:cubicBezTo>
                    <a:pt x="263" y="423"/>
                    <a:pt x="489" y="536"/>
                    <a:pt x="697" y="590"/>
                  </a:cubicBezTo>
                  <a:cubicBezTo>
                    <a:pt x="724" y="599"/>
                    <a:pt x="748" y="603"/>
                    <a:pt x="769" y="603"/>
                  </a:cubicBezTo>
                  <a:cubicBezTo>
                    <a:pt x="791" y="603"/>
                    <a:pt x="810" y="599"/>
                    <a:pt x="828" y="590"/>
                  </a:cubicBezTo>
                  <a:cubicBezTo>
                    <a:pt x="864" y="572"/>
                    <a:pt x="887" y="554"/>
                    <a:pt x="905" y="518"/>
                  </a:cubicBezTo>
                  <a:cubicBezTo>
                    <a:pt x="923" y="441"/>
                    <a:pt x="905" y="346"/>
                    <a:pt x="828" y="309"/>
                  </a:cubicBezTo>
                  <a:cubicBezTo>
                    <a:pt x="715" y="291"/>
                    <a:pt x="620" y="251"/>
                    <a:pt x="507" y="196"/>
                  </a:cubicBezTo>
                  <a:cubicBezTo>
                    <a:pt x="507" y="196"/>
                    <a:pt x="495" y="185"/>
                    <a:pt x="482" y="180"/>
                  </a:cubicBezTo>
                  <a:lnTo>
                    <a:pt x="482" y="180"/>
                  </a:lnTo>
                  <a:cubicBezTo>
                    <a:pt x="483" y="182"/>
                    <a:pt x="484" y="183"/>
                    <a:pt x="483" y="183"/>
                  </a:cubicBezTo>
                  <a:cubicBezTo>
                    <a:pt x="481" y="183"/>
                    <a:pt x="478" y="182"/>
                    <a:pt x="471" y="178"/>
                  </a:cubicBezTo>
                  <a:cubicBezTo>
                    <a:pt x="453" y="156"/>
                    <a:pt x="434" y="138"/>
                    <a:pt x="394" y="119"/>
                  </a:cubicBezTo>
                  <a:cubicBezTo>
                    <a:pt x="358" y="101"/>
                    <a:pt x="321" y="65"/>
                    <a:pt x="263" y="24"/>
                  </a:cubicBezTo>
                  <a:cubicBezTo>
                    <a:pt x="240" y="10"/>
                    <a:pt x="209"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39;p24">
              <a:extLst>
                <a:ext uri="{FF2B5EF4-FFF2-40B4-BE49-F238E27FC236}">
                  <a16:creationId xmlns:a16="http://schemas.microsoft.com/office/drawing/2014/main" id="{21618D0A-E37D-399F-265E-5A2F456EEB4D}"/>
                </a:ext>
              </a:extLst>
            </p:cNvPr>
            <p:cNvSpPr/>
            <p:nvPr/>
          </p:nvSpPr>
          <p:spPr>
            <a:xfrm>
              <a:off x="2806550" y="551750"/>
              <a:ext cx="20725" cy="15925"/>
            </a:xfrm>
            <a:custGeom>
              <a:avLst/>
              <a:gdLst/>
              <a:ahLst/>
              <a:cxnLst/>
              <a:rect l="l" t="t" r="r" b="b"/>
              <a:pathLst>
                <a:path w="829" h="637" extrusionOk="0">
                  <a:moveTo>
                    <a:pt x="154" y="1"/>
                  </a:moveTo>
                  <a:cubicBezTo>
                    <a:pt x="113" y="1"/>
                    <a:pt x="70" y="15"/>
                    <a:pt x="37" y="48"/>
                  </a:cubicBezTo>
                  <a:cubicBezTo>
                    <a:pt x="1" y="120"/>
                    <a:pt x="1" y="215"/>
                    <a:pt x="73" y="274"/>
                  </a:cubicBezTo>
                  <a:cubicBezTo>
                    <a:pt x="245" y="387"/>
                    <a:pt x="394" y="500"/>
                    <a:pt x="566" y="613"/>
                  </a:cubicBezTo>
                  <a:cubicBezTo>
                    <a:pt x="596" y="628"/>
                    <a:pt x="629" y="637"/>
                    <a:pt x="662" y="637"/>
                  </a:cubicBezTo>
                  <a:cubicBezTo>
                    <a:pt x="710" y="637"/>
                    <a:pt x="758" y="618"/>
                    <a:pt x="792" y="573"/>
                  </a:cubicBezTo>
                  <a:cubicBezTo>
                    <a:pt x="829" y="518"/>
                    <a:pt x="829" y="405"/>
                    <a:pt x="752" y="365"/>
                  </a:cubicBezTo>
                  <a:lnTo>
                    <a:pt x="245" y="25"/>
                  </a:lnTo>
                  <a:cubicBezTo>
                    <a:pt x="219" y="9"/>
                    <a:pt x="187"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0;p24">
              <a:extLst>
                <a:ext uri="{FF2B5EF4-FFF2-40B4-BE49-F238E27FC236}">
                  <a16:creationId xmlns:a16="http://schemas.microsoft.com/office/drawing/2014/main" id="{7EC9D68D-CDBC-8076-9951-CAD3DCA4EF17}"/>
                </a:ext>
              </a:extLst>
            </p:cNvPr>
            <p:cNvSpPr/>
            <p:nvPr/>
          </p:nvSpPr>
          <p:spPr>
            <a:xfrm>
              <a:off x="2682150" y="548500"/>
              <a:ext cx="25475" cy="17725"/>
            </a:xfrm>
            <a:custGeom>
              <a:avLst/>
              <a:gdLst/>
              <a:ahLst/>
              <a:cxnLst/>
              <a:rect l="l" t="t" r="r" b="b"/>
              <a:pathLst>
                <a:path w="1019" h="709" extrusionOk="0">
                  <a:moveTo>
                    <a:pt x="162" y="1"/>
                  </a:moveTo>
                  <a:cubicBezTo>
                    <a:pt x="118" y="1"/>
                    <a:pt x="72" y="19"/>
                    <a:pt x="37" y="65"/>
                  </a:cubicBezTo>
                  <a:cubicBezTo>
                    <a:pt x="1" y="119"/>
                    <a:pt x="1" y="232"/>
                    <a:pt x="73" y="268"/>
                  </a:cubicBezTo>
                  <a:cubicBezTo>
                    <a:pt x="299" y="404"/>
                    <a:pt x="525" y="553"/>
                    <a:pt x="752" y="685"/>
                  </a:cubicBezTo>
                  <a:cubicBezTo>
                    <a:pt x="776" y="700"/>
                    <a:pt x="806" y="708"/>
                    <a:pt x="838" y="708"/>
                  </a:cubicBezTo>
                  <a:cubicBezTo>
                    <a:pt x="882" y="708"/>
                    <a:pt x="928" y="691"/>
                    <a:pt x="960" y="648"/>
                  </a:cubicBezTo>
                  <a:cubicBezTo>
                    <a:pt x="1000" y="590"/>
                    <a:pt x="1018" y="477"/>
                    <a:pt x="942" y="440"/>
                  </a:cubicBezTo>
                  <a:cubicBezTo>
                    <a:pt x="715" y="309"/>
                    <a:pt x="471" y="155"/>
                    <a:pt x="245" y="24"/>
                  </a:cubicBezTo>
                  <a:cubicBezTo>
                    <a:pt x="221" y="9"/>
                    <a:pt x="19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41;p24">
              <a:extLst>
                <a:ext uri="{FF2B5EF4-FFF2-40B4-BE49-F238E27FC236}">
                  <a16:creationId xmlns:a16="http://schemas.microsoft.com/office/drawing/2014/main" id="{778265A3-CD7A-9816-26A9-1A09B1475910}"/>
                </a:ext>
              </a:extLst>
            </p:cNvPr>
            <p:cNvSpPr/>
            <p:nvPr/>
          </p:nvSpPr>
          <p:spPr>
            <a:xfrm>
              <a:off x="2645850" y="508450"/>
              <a:ext cx="27400" cy="18725"/>
            </a:xfrm>
            <a:custGeom>
              <a:avLst/>
              <a:gdLst/>
              <a:ahLst/>
              <a:cxnLst/>
              <a:rect l="l" t="t" r="r" b="b"/>
              <a:pathLst>
                <a:path w="1096" h="749" extrusionOk="0">
                  <a:moveTo>
                    <a:pt x="165" y="1"/>
                  </a:moveTo>
                  <a:cubicBezTo>
                    <a:pt x="118" y="1"/>
                    <a:pt x="71" y="19"/>
                    <a:pt x="37" y="61"/>
                  </a:cubicBezTo>
                  <a:cubicBezTo>
                    <a:pt x="0" y="120"/>
                    <a:pt x="0" y="233"/>
                    <a:pt x="77" y="269"/>
                  </a:cubicBezTo>
                  <a:cubicBezTo>
                    <a:pt x="322" y="423"/>
                    <a:pt x="584" y="572"/>
                    <a:pt x="828" y="721"/>
                  </a:cubicBezTo>
                  <a:cubicBezTo>
                    <a:pt x="861" y="739"/>
                    <a:pt x="896" y="748"/>
                    <a:pt x="931" y="748"/>
                  </a:cubicBezTo>
                  <a:cubicBezTo>
                    <a:pt x="978" y="748"/>
                    <a:pt x="1023" y="730"/>
                    <a:pt x="1054" y="685"/>
                  </a:cubicBezTo>
                  <a:cubicBezTo>
                    <a:pt x="1095" y="626"/>
                    <a:pt x="1095" y="513"/>
                    <a:pt x="1018" y="477"/>
                  </a:cubicBezTo>
                  <a:cubicBezTo>
                    <a:pt x="774" y="328"/>
                    <a:pt x="507" y="174"/>
                    <a:pt x="263" y="25"/>
                  </a:cubicBezTo>
                  <a:cubicBezTo>
                    <a:pt x="233" y="10"/>
                    <a:pt x="199"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42;p24">
              <a:extLst>
                <a:ext uri="{FF2B5EF4-FFF2-40B4-BE49-F238E27FC236}">
                  <a16:creationId xmlns:a16="http://schemas.microsoft.com/office/drawing/2014/main" id="{BB468B03-EEF7-547B-EF38-F18E31779877}"/>
                </a:ext>
              </a:extLst>
            </p:cNvPr>
            <p:cNvSpPr/>
            <p:nvPr/>
          </p:nvSpPr>
          <p:spPr>
            <a:xfrm>
              <a:off x="2720725" y="559350"/>
              <a:ext cx="26025" cy="20550"/>
            </a:xfrm>
            <a:custGeom>
              <a:avLst/>
              <a:gdLst/>
              <a:ahLst/>
              <a:cxnLst/>
              <a:rect l="l" t="t" r="r" b="b"/>
              <a:pathLst>
                <a:path w="1041" h="822" extrusionOk="0">
                  <a:moveTo>
                    <a:pt x="166" y="1"/>
                  </a:moveTo>
                  <a:cubicBezTo>
                    <a:pt x="118" y="1"/>
                    <a:pt x="73" y="18"/>
                    <a:pt x="41" y="61"/>
                  </a:cubicBezTo>
                  <a:cubicBezTo>
                    <a:pt x="0" y="138"/>
                    <a:pt x="0" y="233"/>
                    <a:pt x="77" y="269"/>
                  </a:cubicBezTo>
                  <a:cubicBezTo>
                    <a:pt x="303" y="459"/>
                    <a:pt x="548" y="626"/>
                    <a:pt x="774" y="798"/>
                  </a:cubicBezTo>
                  <a:cubicBezTo>
                    <a:pt x="806" y="813"/>
                    <a:pt x="841" y="822"/>
                    <a:pt x="873" y="822"/>
                  </a:cubicBezTo>
                  <a:cubicBezTo>
                    <a:pt x="919" y="822"/>
                    <a:pt x="961" y="804"/>
                    <a:pt x="982" y="762"/>
                  </a:cubicBezTo>
                  <a:cubicBezTo>
                    <a:pt x="1041" y="703"/>
                    <a:pt x="1041" y="608"/>
                    <a:pt x="964" y="554"/>
                  </a:cubicBezTo>
                  <a:cubicBezTo>
                    <a:pt x="719" y="382"/>
                    <a:pt x="493" y="214"/>
                    <a:pt x="267" y="24"/>
                  </a:cubicBezTo>
                  <a:cubicBezTo>
                    <a:pt x="235" y="9"/>
                    <a:pt x="200"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43;p24">
              <a:extLst>
                <a:ext uri="{FF2B5EF4-FFF2-40B4-BE49-F238E27FC236}">
                  <a16:creationId xmlns:a16="http://schemas.microsoft.com/office/drawing/2014/main" id="{73453333-FCF8-C6FD-FD80-FA46833A0994}"/>
                </a:ext>
              </a:extLst>
            </p:cNvPr>
            <p:cNvSpPr/>
            <p:nvPr/>
          </p:nvSpPr>
          <p:spPr>
            <a:xfrm>
              <a:off x="2779650" y="587325"/>
              <a:ext cx="21725" cy="15975"/>
            </a:xfrm>
            <a:custGeom>
              <a:avLst/>
              <a:gdLst/>
              <a:ahLst/>
              <a:cxnLst/>
              <a:rect l="l" t="t" r="r" b="b"/>
              <a:pathLst>
                <a:path w="869" h="639" extrusionOk="0">
                  <a:moveTo>
                    <a:pt x="131" y="0"/>
                  </a:moveTo>
                  <a:cubicBezTo>
                    <a:pt x="95" y="0"/>
                    <a:pt x="59" y="36"/>
                    <a:pt x="41" y="54"/>
                  </a:cubicBezTo>
                  <a:cubicBezTo>
                    <a:pt x="0" y="131"/>
                    <a:pt x="0" y="226"/>
                    <a:pt x="59" y="281"/>
                  </a:cubicBezTo>
                  <a:cubicBezTo>
                    <a:pt x="244" y="376"/>
                    <a:pt x="434" y="489"/>
                    <a:pt x="606" y="602"/>
                  </a:cubicBezTo>
                  <a:cubicBezTo>
                    <a:pt x="642" y="620"/>
                    <a:pt x="679" y="638"/>
                    <a:pt x="737" y="638"/>
                  </a:cubicBezTo>
                  <a:cubicBezTo>
                    <a:pt x="774" y="620"/>
                    <a:pt x="810" y="602"/>
                    <a:pt x="832" y="584"/>
                  </a:cubicBezTo>
                  <a:cubicBezTo>
                    <a:pt x="869" y="507"/>
                    <a:pt x="869" y="412"/>
                    <a:pt x="792" y="358"/>
                  </a:cubicBezTo>
                  <a:cubicBezTo>
                    <a:pt x="624" y="244"/>
                    <a:pt x="434" y="149"/>
                    <a:pt x="244" y="36"/>
                  </a:cubicBezTo>
                  <a:cubicBezTo>
                    <a:pt x="208" y="0"/>
                    <a:pt x="17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44;p24">
              <a:extLst>
                <a:ext uri="{FF2B5EF4-FFF2-40B4-BE49-F238E27FC236}">
                  <a16:creationId xmlns:a16="http://schemas.microsoft.com/office/drawing/2014/main" id="{FBDE58E9-7274-7CB5-0F15-AB47943D9AFE}"/>
                </a:ext>
              </a:extLst>
            </p:cNvPr>
            <p:cNvSpPr/>
            <p:nvPr/>
          </p:nvSpPr>
          <p:spPr>
            <a:xfrm>
              <a:off x="2741525" y="602475"/>
              <a:ext cx="20725" cy="16550"/>
            </a:xfrm>
            <a:custGeom>
              <a:avLst/>
              <a:gdLst/>
              <a:ahLst/>
              <a:cxnLst/>
              <a:rect l="l" t="t" r="r" b="b"/>
              <a:pathLst>
                <a:path w="829" h="662" extrusionOk="0">
                  <a:moveTo>
                    <a:pt x="166" y="1"/>
                  </a:moveTo>
                  <a:cubicBezTo>
                    <a:pt x="120" y="1"/>
                    <a:pt x="73" y="26"/>
                    <a:pt x="37" y="73"/>
                  </a:cubicBezTo>
                  <a:cubicBezTo>
                    <a:pt x="1" y="127"/>
                    <a:pt x="1" y="222"/>
                    <a:pt x="73" y="281"/>
                  </a:cubicBezTo>
                  <a:cubicBezTo>
                    <a:pt x="227" y="394"/>
                    <a:pt x="394" y="525"/>
                    <a:pt x="566" y="638"/>
                  </a:cubicBezTo>
                  <a:cubicBezTo>
                    <a:pt x="595" y="653"/>
                    <a:pt x="629" y="662"/>
                    <a:pt x="662" y="662"/>
                  </a:cubicBezTo>
                  <a:cubicBezTo>
                    <a:pt x="710" y="662"/>
                    <a:pt x="757" y="643"/>
                    <a:pt x="792" y="597"/>
                  </a:cubicBezTo>
                  <a:cubicBezTo>
                    <a:pt x="828" y="543"/>
                    <a:pt x="828" y="448"/>
                    <a:pt x="752" y="394"/>
                  </a:cubicBezTo>
                  <a:cubicBezTo>
                    <a:pt x="584" y="281"/>
                    <a:pt x="412" y="145"/>
                    <a:pt x="245" y="32"/>
                  </a:cubicBezTo>
                  <a:cubicBezTo>
                    <a:pt x="222" y="11"/>
                    <a:pt x="194"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45;p24">
              <a:extLst>
                <a:ext uri="{FF2B5EF4-FFF2-40B4-BE49-F238E27FC236}">
                  <a16:creationId xmlns:a16="http://schemas.microsoft.com/office/drawing/2014/main" id="{E9FC8493-287B-2E39-AFB9-2E619A20CA67}"/>
                </a:ext>
              </a:extLst>
            </p:cNvPr>
            <p:cNvSpPr/>
            <p:nvPr/>
          </p:nvSpPr>
          <p:spPr>
            <a:xfrm>
              <a:off x="2634550" y="475000"/>
              <a:ext cx="27375" cy="20075"/>
            </a:xfrm>
            <a:custGeom>
              <a:avLst/>
              <a:gdLst/>
              <a:ahLst/>
              <a:cxnLst/>
              <a:rect l="l" t="t" r="r" b="b"/>
              <a:pathLst>
                <a:path w="1095" h="803" extrusionOk="0">
                  <a:moveTo>
                    <a:pt x="167" y="0"/>
                  </a:moveTo>
                  <a:cubicBezTo>
                    <a:pt x="119" y="0"/>
                    <a:pt x="71" y="19"/>
                    <a:pt x="36" y="64"/>
                  </a:cubicBezTo>
                  <a:cubicBezTo>
                    <a:pt x="0" y="119"/>
                    <a:pt x="0" y="232"/>
                    <a:pt x="77" y="268"/>
                  </a:cubicBezTo>
                  <a:cubicBezTo>
                    <a:pt x="321" y="440"/>
                    <a:pt x="584" y="607"/>
                    <a:pt x="828" y="779"/>
                  </a:cubicBezTo>
                  <a:cubicBezTo>
                    <a:pt x="860" y="794"/>
                    <a:pt x="895" y="803"/>
                    <a:pt x="927" y="803"/>
                  </a:cubicBezTo>
                  <a:cubicBezTo>
                    <a:pt x="973" y="803"/>
                    <a:pt x="1015" y="785"/>
                    <a:pt x="1036" y="743"/>
                  </a:cubicBezTo>
                  <a:cubicBezTo>
                    <a:pt x="1095" y="684"/>
                    <a:pt x="1095" y="571"/>
                    <a:pt x="1018" y="535"/>
                  </a:cubicBezTo>
                  <a:cubicBezTo>
                    <a:pt x="756" y="363"/>
                    <a:pt x="507" y="196"/>
                    <a:pt x="262" y="24"/>
                  </a:cubicBezTo>
                  <a:cubicBezTo>
                    <a:pt x="233" y="9"/>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46;p24">
              <a:extLst>
                <a:ext uri="{FF2B5EF4-FFF2-40B4-BE49-F238E27FC236}">
                  <a16:creationId xmlns:a16="http://schemas.microsoft.com/office/drawing/2014/main" id="{D5DD2736-60C1-C56C-8934-472C570933FE}"/>
                </a:ext>
              </a:extLst>
            </p:cNvPr>
            <p:cNvSpPr/>
            <p:nvPr/>
          </p:nvSpPr>
          <p:spPr>
            <a:xfrm>
              <a:off x="2677400" y="583350"/>
              <a:ext cx="24125" cy="17325"/>
            </a:xfrm>
            <a:custGeom>
              <a:avLst/>
              <a:gdLst/>
              <a:ahLst/>
              <a:cxnLst/>
              <a:rect l="l" t="t" r="r" b="b"/>
              <a:pathLst>
                <a:path w="965" h="693" extrusionOk="0">
                  <a:moveTo>
                    <a:pt x="164" y="1"/>
                  </a:moveTo>
                  <a:cubicBezTo>
                    <a:pt x="117" y="1"/>
                    <a:pt x="71" y="20"/>
                    <a:pt x="37" y="64"/>
                  </a:cubicBezTo>
                  <a:cubicBezTo>
                    <a:pt x="1" y="118"/>
                    <a:pt x="1" y="232"/>
                    <a:pt x="77" y="272"/>
                  </a:cubicBezTo>
                  <a:cubicBezTo>
                    <a:pt x="286" y="403"/>
                    <a:pt x="489" y="535"/>
                    <a:pt x="697" y="666"/>
                  </a:cubicBezTo>
                  <a:cubicBezTo>
                    <a:pt x="730" y="683"/>
                    <a:pt x="765" y="693"/>
                    <a:pt x="798" y="693"/>
                  </a:cubicBezTo>
                  <a:cubicBezTo>
                    <a:pt x="844" y="693"/>
                    <a:pt x="884" y="674"/>
                    <a:pt x="905" y="630"/>
                  </a:cubicBezTo>
                  <a:cubicBezTo>
                    <a:pt x="964" y="571"/>
                    <a:pt x="964" y="458"/>
                    <a:pt x="887" y="422"/>
                  </a:cubicBezTo>
                  <a:cubicBezTo>
                    <a:pt x="679" y="290"/>
                    <a:pt x="471" y="159"/>
                    <a:pt x="263" y="28"/>
                  </a:cubicBezTo>
                  <a:cubicBezTo>
                    <a:pt x="232" y="11"/>
                    <a:pt x="198"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47;p24">
              <a:extLst>
                <a:ext uri="{FF2B5EF4-FFF2-40B4-BE49-F238E27FC236}">
                  <a16:creationId xmlns:a16="http://schemas.microsoft.com/office/drawing/2014/main" id="{33493B56-B06C-0A9B-25CB-2E56E132B40F}"/>
                </a:ext>
              </a:extLst>
            </p:cNvPr>
            <p:cNvSpPr/>
            <p:nvPr/>
          </p:nvSpPr>
          <p:spPr>
            <a:xfrm>
              <a:off x="2634075" y="534850"/>
              <a:ext cx="28300" cy="18475"/>
            </a:xfrm>
            <a:custGeom>
              <a:avLst/>
              <a:gdLst/>
              <a:ahLst/>
              <a:cxnLst/>
              <a:rect l="l" t="t" r="r" b="b"/>
              <a:pathLst>
                <a:path w="1132" h="739" extrusionOk="0">
                  <a:moveTo>
                    <a:pt x="168" y="1"/>
                  </a:moveTo>
                  <a:cubicBezTo>
                    <a:pt x="112" y="1"/>
                    <a:pt x="50" y="44"/>
                    <a:pt x="37" y="100"/>
                  </a:cubicBezTo>
                  <a:cubicBezTo>
                    <a:pt x="1" y="195"/>
                    <a:pt x="37" y="249"/>
                    <a:pt x="114" y="308"/>
                  </a:cubicBezTo>
                  <a:cubicBezTo>
                    <a:pt x="376" y="439"/>
                    <a:pt x="639" y="588"/>
                    <a:pt x="906" y="724"/>
                  </a:cubicBezTo>
                  <a:cubicBezTo>
                    <a:pt x="920" y="734"/>
                    <a:pt x="939" y="738"/>
                    <a:pt x="958" y="738"/>
                  </a:cubicBezTo>
                  <a:cubicBezTo>
                    <a:pt x="1013" y="738"/>
                    <a:pt x="1078" y="704"/>
                    <a:pt x="1091" y="647"/>
                  </a:cubicBezTo>
                  <a:cubicBezTo>
                    <a:pt x="1132" y="552"/>
                    <a:pt x="1091" y="475"/>
                    <a:pt x="1019" y="439"/>
                  </a:cubicBezTo>
                  <a:cubicBezTo>
                    <a:pt x="752" y="308"/>
                    <a:pt x="490" y="158"/>
                    <a:pt x="227" y="23"/>
                  </a:cubicBezTo>
                  <a:cubicBezTo>
                    <a:pt x="211" y="7"/>
                    <a:pt x="19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Hộp Văn bản 5">
            <a:extLst>
              <a:ext uri="{FF2B5EF4-FFF2-40B4-BE49-F238E27FC236}">
                <a16:creationId xmlns:a16="http://schemas.microsoft.com/office/drawing/2014/main" id="{B70AEB97-33F5-3951-B547-43562637F26B}"/>
              </a:ext>
            </a:extLst>
          </p:cNvPr>
          <p:cNvSpPr txBox="1"/>
          <p:nvPr/>
        </p:nvSpPr>
        <p:spPr>
          <a:xfrm>
            <a:off x="10507412" y="148390"/>
            <a:ext cx="1724264" cy="461665"/>
          </a:xfrm>
          <a:prstGeom prst="rect">
            <a:avLst/>
          </a:prstGeom>
          <a:noFill/>
        </p:spPr>
        <p:txBody>
          <a:bodyPr wrap="square" rtlCol="0">
            <a:spAutoFit/>
          </a:bodyPr>
          <a:lstStyle/>
          <a:p>
            <a:pPr algn="ctr"/>
            <a:r>
              <a:rPr lang="vi-VN" sz="2400" b="1" dirty="0">
                <a:solidFill>
                  <a:schemeClr val="bg2">
                    <a:lumMod val="25000"/>
                  </a:schemeClr>
                </a:solidFill>
                <a:latin typeface="+mj-lt"/>
              </a:rPr>
              <a:t>Nhóm 6</a:t>
            </a:r>
          </a:p>
        </p:txBody>
      </p:sp>
      <p:pic>
        <p:nvPicPr>
          <p:cNvPr id="6" name="Picture 5">
            <a:extLst>
              <a:ext uri="{FF2B5EF4-FFF2-40B4-BE49-F238E27FC236}">
                <a16:creationId xmlns:a16="http://schemas.microsoft.com/office/drawing/2014/main" id="{D71C145B-5294-266D-F81F-1ABB306229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38744">
            <a:off x="964369" y="1961408"/>
            <a:ext cx="880009" cy="1169504"/>
          </a:xfrm>
          <a:prstGeom prst="rect">
            <a:avLst/>
          </a:prstGeom>
        </p:spPr>
      </p:pic>
      <p:pic>
        <p:nvPicPr>
          <p:cNvPr id="58" name="Picture 57">
            <a:extLst>
              <a:ext uri="{FF2B5EF4-FFF2-40B4-BE49-F238E27FC236}">
                <a16:creationId xmlns:a16="http://schemas.microsoft.com/office/drawing/2014/main" id="{1D99A875-5520-FEB2-03BA-3AE30F9F6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80580">
            <a:off x="2338025" y="5239497"/>
            <a:ext cx="2593834" cy="1831423"/>
          </a:xfrm>
          <a:prstGeom prst="rect">
            <a:avLst/>
          </a:prstGeom>
        </p:spPr>
      </p:pic>
      <p:pic>
        <p:nvPicPr>
          <p:cNvPr id="5" name="Picture 4">
            <a:extLst>
              <a:ext uri="{FF2B5EF4-FFF2-40B4-BE49-F238E27FC236}">
                <a16:creationId xmlns:a16="http://schemas.microsoft.com/office/drawing/2014/main" id="{E39DB6F7-6D93-0968-02C7-929F4040657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727" b="94255" l="5117" r="92214">
                        <a14:foregroundMark x1="38042" y1="9161" x2="38042" y2="9161"/>
                        <a14:foregroundMark x1="32369" y1="10559" x2="32369" y2="10559"/>
                        <a14:foregroundMark x1="50278" y1="12888" x2="50278" y2="12888"/>
                        <a14:foregroundMark x1="37709" y1="3727" x2="37709" y2="3727"/>
                        <a14:foregroundMark x1="8231" y1="77329" x2="8231" y2="77329"/>
                        <a14:foregroundMark x1="5339" y1="79037" x2="5339" y2="79037"/>
                        <a14:foregroundMark x1="13459" y1="94099" x2="13459" y2="94099"/>
                        <a14:foregroundMark x1="24694" y1="94255" x2="24694" y2="94255"/>
                        <a14:foregroundMark x1="18465" y1="93478" x2="30590" y2="91770"/>
                        <a14:foregroundMark x1="55172" y1="92391" x2="55172" y2="92391"/>
                        <a14:foregroundMark x1="92214" y1="90839" x2="92214" y2="90839"/>
                        <a14:foregroundMark x1="29143" y1="91304" x2="16796" y2="93478"/>
                        <a14:foregroundMark x1="32258" y1="90994" x2="36263" y2="90839"/>
                        <a14:foregroundMark x1="27920" y1="11957" x2="27920" y2="11957"/>
                        <a14:foregroundMark x1="22136" y1="12422" x2="22136" y2="12422"/>
                        <a14:foregroundMark x1="18020" y1="12578" x2="18020" y2="12578"/>
                        <a14:foregroundMark x1="26808" y1="12733" x2="26808" y2="12733"/>
                        <a14:foregroundMark x1="58509" y1="12888" x2="58509" y2="12888"/>
                      </a14:backgroundRemoval>
                    </a14:imgEffect>
                  </a14:imgLayer>
                </a14:imgProps>
              </a:ext>
              <a:ext uri="{28A0092B-C50C-407E-A947-70E740481C1C}">
                <a14:useLocalDpi xmlns:a14="http://schemas.microsoft.com/office/drawing/2010/main" val="0"/>
              </a:ext>
            </a:extLst>
          </a:blip>
          <a:stretch>
            <a:fillRect/>
          </a:stretch>
        </p:blipFill>
        <p:spPr>
          <a:xfrm flipH="1">
            <a:off x="5509460" y="1657681"/>
            <a:ext cx="6656289" cy="476824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9">
            <a:extLst>
              <a:ext uri="{FF2B5EF4-FFF2-40B4-BE49-F238E27FC236}">
                <a16:creationId xmlns:a16="http://schemas.microsoft.com/office/drawing/2014/main" id="{3585AD8E-1E5E-CAFC-7A19-64C9CF499E64}"/>
              </a:ext>
            </a:extLst>
          </p:cNvPr>
          <p:cNvSpPr/>
          <p:nvPr/>
        </p:nvSpPr>
        <p:spPr>
          <a:xfrm>
            <a:off x="848978" y="2099029"/>
            <a:ext cx="2814646" cy="2659941"/>
          </a:xfrm>
          <a:prstGeom prst="rect">
            <a:avLst/>
          </a:prstGeom>
          <a:noFill/>
          <a:ln w="57150">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 name="Hộp Văn bản 36">
            <a:extLst>
              <a:ext uri="{FF2B5EF4-FFF2-40B4-BE49-F238E27FC236}">
                <a16:creationId xmlns:a16="http://schemas.microsoft.com/office/drawing/2014/main" id="{533658DF-9E4B-65DC-7330-32609F422115}"/>
              </a:ext>
            </a:extLst>
          </p:cNvPr>
          <p:cNvSpPr txBox="1"/>
          <p:nvPr/>
        </p:nvSpPr>
        <p:spPr>
          <a:xfrm>
            <a:off x="1034750" y="2714068"/>
            <a:ext cx="2358062" cy="1384995"/>
          </a:xfrm>
          <a:prstGeom prst="rect">
            <a:avLst/>
          </a:prstGeom>
          <a:noFill/>
        </p:spPr>
        <p:txBody>
          <a:bodyPr wrap="square" rtlCol="0">
            <a:spAutoFit/>
          </a:bodyPr>
          <a:lstStyle/>
          <a:p>
            <a:pPr algn="ctr"/>
            <a:r>
              <a:rPr lang="vi-VN" sz="2800" b="1" dirty="0">
                <a:latin typeface="+mj-lt"/>
              </a:rPr>
              <a:t>Đặc trưng, cấu thành của tham nhũng</a:t>
            </a:r>
            <a:endParaRPr lang="en-US" sz="2800" b="1" dirty="0">
              <a:latin typeface="+mj-lt"/>
            </a:endParaRPr>
          </a:p>
        </p:txBody>
      </p:sp>
      <p:cxnSp>
        <p:nvCxnSpPr>
          <p:cNvPr id="8" name="Straight Connector 7">
            <a:extLst>
              <a:ext uri="{FF2B5EF4-FFF2-40B4-BE49-F238E27FC236}">
                <a16:creationId xmlns:a16="http://schemas.microsoft.com/office/drawing/2014/main" id="{A0E53A7D-A654-348E-05BB-3429259FE053}"/>
              </a:ext>
            </a:extLst>
          </p:cNvPr>
          <p:cNvCxnSpPr>
            <a:cxnSpLocks/>
          </p:cNvCxnSpPr>
          <p:nvPr/>
        </p:nvCxnSpPr>
        <p:spPr>
          <a:xfrm flipV="1">
            <a:off x="3663624" y="1286259"/>
            <a:ext cx="1022522" cy="784063"/>
          </a:xfrm>
          <a:prstGeom prst="line">
            <a:avLst/>
          </a:prstGeom>
        </p:spPr>
        <p:style>
          <a:lnRef idx="3">
            <a:schemeClr val="dk1"/>
          </a:lnRef>
          <a:fillRef idx="0">
            <a:schemeClr val="dk1"/>
          </a:fillRef>
          <a:effectRef idx="2">
            <a:schemeClr val="dk1"/>
          </a:effectRef>
          <a:fontRef idx="minor">
            <a:schemeClr val="tx1"/>
          </a:fontRef>
        </p:style>
      </p:cxnSp>
      <p:grpSp>
        <p:nvGrpSpPr>
          <p:cNvPr id="9" name="Group 8">
            <a:extLst>
              <a:ext uri="{FF2B5EF4-FFF2-40B4-BE49-F238E27FC236}">
                <a16:creationId xmlns:a16="http://schemas.microsoft.com/office/drawing/2014/main" id="{66690AE0-FA0B-FC3E-C83A-CEFA0A7E0D83}"/>
              </a:ext>
            </a:extLst>
          </p:cNvPr>
          <p:cNvGrpSpPr/>
          <p:nvPr/>
        </p:nvGrpSpPr>
        <p:grpSpPr>
          <a:xfrm>
            <a:off x="4846664" y="-1119671"/>
            <a:ext cx="5882768" cy="4782619"/>
            <a:chOff x="4607566" y="-1119933"/>
            <a:chExt cx="5882768" cy="4782619"/>
          </a:xfrm>
          <a:solidFill>
            <a:srgbClr val="2F5597"/>
          </a:solidFill>
        </p:grpSpPr>
        <p:sp>
          <p:nvSpPr>
            <p:cNvPr id="10" name="Freeform: Shape 9">
              <a:extLst>
                <a:ext uri="{FF2B5EF4-FFF2-40B4-BE49-F238E27FC236}">
                  <a16:creationId xmlns:a16="http://schemas.microsoft.com/office/drawing/2014/main" id="{8B2D25F4-E638-3062-670B-DE1DC26D25EA}"/>
                </a:ext>
              </a:extLst>
            </p:cNvPr>
            <p:cNvSpPr/>
            <p:nvPr/>
          </p:nvSpPr>
          <p:spPr>
            <a:xfrm rot="18878282">
              <a:off x="5453511" y="-1142442"/>
              <a:ext cx="4782619" cy="4827637"/>
            </a:xfrm>
            <a:custGeom>
              <a:avLst/>
              <a:gdLst>
                <a:gd name="connsiteX0" fmla="*/ 779922 w 4782619"/>
                <a:gd name="connsiteY0" fmla="*/ 0 h 4827637"/>
                <a:gd name="connsiteX1" fmla="*/ 4782619 w 4782619"/>
                <a:gd name="connsiteY1" fmla="*/ 4053592 h 4827637"/>
                <a:gd name="connsiteX2" fmla="*/ 4779816 w 4782619"/>
                <a:gd name="connsiteY2" fmla="*/ 4056360 h 4827637"/>
                <a:gd name="connsiteX3" fmla="*/ 4779816 w 4782619"/>
                <a:gd name="connsiteY3" fmla="*/ 4827637 h 4827637"/>
                <a:gd name="connsiteX4" fmla="*/ 4003666 w 4782619"/>
                <a:gd name="connsiteY4" fmla="*/ 4827637 h 4827637"/>
                <a:gd name="connsiteX5" fmla="*/ 4003666 w 4782619"/>
                <a:gd name="connsiteY5" fmla="*/ 4822764 h 4827637"/>
                <a:gd name="connsiteX6" fmla="*/ 4002696 w 4782619"/>
                <a:gd name="connsiteY6" fmla="*/ 4823722 h 4827637"/>
                <a:gd name="connsiteX7" fmla="*/ 0 w 4782619"/>
                <a:gd name="connsiteY7" fmla="*/ 770129 h 482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2619" h="4827637">
                  <a:moveTo>
                    <a:pt x="779922" y="0"/>
                  </a:moveTo>
                  <a:lnTo>
                    <a:pt x="4782619" y="4053592"/>
                  </a:lnTo>
                  <a:lnTo>
                    <a:pt x="4779816" y="4056360"/>
                  </a:lnTo>
                  <a:lnTo>
                    <a:pt x="4779816" y="4827637"/>
                  </a:lnTo>
                  <a:lnTo>
                    <a:pt x="4003666" y="4827637"/>
                  </a:lnTo>
                  <a:lnTo>
                    <a:pt x="4003666" y="4822764"/>
                  </a:lnTo>
                  <a:lnTo>
                    <a:pt x="4002696" y="4823722"/>
                  </a:lnTo>
                  <a:lnTo>
                    <a:pt x="0" y="7701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1" name="Rectangle 10">
              <a:extLst>
                <a:ext uri="{FF2B5EF4-FFF2-40B4-BE49-F238E27FC236}">
                  <a16:creationId xmlns:a16="http://schemas.microsoft.com/office/drawing/2014/main" id="{5BCFC1D8-BA90-FDE9-64A6-68232FFA6BF7}"/>
                </a:ext>
              </a:extLst>
            </p:cNvPr>
            <p:cNvSpPr/>
            <p:nvPr/>
          </p:nvSpPr>
          <p:spPr>
            <a:xfrm rot="18893630">
              <a:off x="4607566" y="883855"/>
              <a:ext cx="775042" cy="775042"/>
            </a:xfrm>
            <a:prstGeom prst="rect">
              <a:avLst/>
            </a:prstGeom>
            <a:grp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TextBox 11">
              <a:extLst>
                <a:ext uri="{FF2B5EF4-FFF2-40B4-BE49-F238E27FC236}">
                  <a16:creationId xmlns:a16="http://schemas.microsoft.com/office/drawing/2014/main" id="{6C87B2A3-7EF6-7F05-44ED-54E62BEB777A}"/>
                </a:ext>
              </a:extLst>
            </p:cNvPr>
            <p:cNvSpPr txBox="1"/>
            <p:nvPr/>
          </p:nvSpPr>
          <p:spPr>
            <a:xfrm>
              <a:off x="4734413" y="917433"/>
              <a:ext cx="603252" cy="707886"/>
            </a:xfrm>
            <a:prstGeom prst="rect">
              <a:avLst/>
            </a:prstGeom>
            <a:noFill/>
            <a:ln>
              <a:noFill/>
            </a:ln>
          </p:spPr>
          <p:txBody>
            <a:bodyPr wrap="square" rtlCol="0">
              <a:spAutoFit/>
            </a:bodyPr>
            <a:lstStyle/>
            <a:p>
              <a:r>
                <a:rPr lang="vi-VN" sz="4000" b="1" dirty="0">
                  <a:solidFill>
                    <a:schemeClr val="bg1"/>
                  </a:solidFill>
                </a:rPr>
                <a:t>1</a:t>
              </a:r>
              <a:endParaRPr lang="vi-VN" b="1" dirty="0">
                <a:solidFill>
                  <a:schemeClr val="bg1"/>
                </a:solidFill>
              </a:endParaRPr>
            </a:p>
          </p:txBody>
        </p:sp>
        <p:sp>
          <p:nvSpPr>
            <p:cNvPr id="13" name="Hộp Văn bản 1">
              <a:extLst>
                <a:ext uri="{FF2B5EF4-FFF2-40B4-BE49-F238E27FC236}">
                  <a16:creationId xmlns:a16="http://schemas.microsoft.com/office/drawing/2014/main" id="{EC955968-AE21-05AA-F278-1D4D8CB98FC6}"/>
                </a:ext>
              </a:extLst>
            </p:cNvPr>
            <p:cNvSpPr txBox="1"/>
            <p:nvPr/>
          </p:nvSpPr>
          <p:spPr>
            <a:xfrm>
              <a:off x="5696251" y="766945"/>
              <a:ext cx="4794083" cy="983283"/>
            </a:xfrm>
            <a:prstGeom prst="rect">
              <a:avLst/>
            </a:prstGeom>
            <a:noFill/>
            <a:ln>
              <a:noFill/>
            </a:ln>
          </p:spPr>
          <p:txBody>
            <a:bodyPr wrap="square" rtlCol="0">
              <a:spAutoFit/>
            </a:bodyPr>
            <a:lstStyle/>
            <a:p>
              <a:pPr>
                <a:lnSpc>
                  <a:spcPct val="107000"/>
                </a:lnSpc>
                <a:spcAft>
                  <a:spcPts val="800"/>
                </a:spcAft>
                <a:tabLst>
                  <a:tab pos="1515745" algn="l"/>
                </a:tabLst>
              </a:pPr>
              <a:r>
                <a:rPr lang="vi-VN" sz="2800" b="1" dirty="0">
                  <a:solidFill>
                    <a:srgbClr val="FFFFFF"/>
                  </a:solidFill>
                  <a:effectLst/>
                  <a:latin typeface="+mj-lt"/>
                  <a:ea typeface="Calibri" panose="020F0502020204030204" pitchFamily="34" charset="0"/>
                  <a:cs typeface="Times New Roman" panose="02020603050405020304" pitchFamily="18" charset="0"/>
                </a:rPr>
                <a:t>Chủ thể tham nhũng là người có chức vụ, quyền hạn.</a:t>
              </a:r>
            </a:p>
          </p:txBody>
        </p:sp>
      </p:grpSp>
      <p:grpSp>
        <p:nvGrpSpPr>
          <p:cNvPr id="16" name="Group 15">
            <a:extLst>
              <a:ext uri="{FF2B5EF4-FFF2-40B4-BE49-F238E27FC236}">
                <a16:creationId xmlns:a16="http://schemas.microsoft.com/office/drawing/2014/main" id="{0689130D-E3BB-AA28-EA68-CDE6C4B48A19}"/>
              </a:ext>
            </a:extLst>
          </p:cNvPr>
          <p:cNvGrpSpPr/>
          <p:nvPr/>
        </p:nvGrpSpPr>
        <p:grpSpPr>
          <a:xfrm>
            <a:off x="3671069" y="993871"/>
            <a:ext cx="7529637" cy="4785612"/>
            <a:chOff x="4201058" y="801813"/>
            <a:chExt cx="7529637" cy="4785612"/>
          </a:xfrm>
        </p:grpSpPr>
        <p:cxnSp>
          <p:nvCxnSpPr>
            <p:cNvPr id="17" name="Straight Connector 16">
              <a:extLst>
                <a:ext uri="{FF2B5EF4-FFF2-40B4-BE49-F238E27FC236}">
                  <a16:creationId xmlns:a16="http://schemas.microsoft.com/office/drawing/2014/main" id="{92EB58FE-A37C-25EB-F071-8F96CE525020}"/>
                </a:ext>
              </a:extLst>
            </p:cNvPr>
            <p:cNvCxnSpPr/>
            <p:nvPr/>
          </p:nvCxnSpPr>
          <p:spPr>
            <a:xfrm flipV="1">
              <a:off x="4201058" y="3204542"/>
              <a:ext cx="957380" cy="22206"/>
            </a:xfrm>
            <a:prstGeom prst="line">
              <a:avLst/>
            </a:prstGeom>
          </p:spPr>
          <p:style>
            <a:lnRef idx="3">
              <a:schemeClr val="dk1"/>
            </a:lnRef>
            <a:fillRef idx="0">
              <a:schemeClr val="dk1"/>
            </a:fillRef>
            <a:effectRef idx="2">
              <a:schemeClr val="dk1"/>
            </a:effectRef>
            <a:fontRef idx="minor">
              <a:schemeClr val="tx1"/>
            </a:fontRef>
          </p:style>
        </p:cxnSp>
        <p:grpSp>
          <p:nvGrpSpPr>
            <p:cNvPr id="18" name="Group 17">
              <a:extLst>
                <a:ext uri="{FF2B5EF4-FFF2-40B4-BE49-F238E27FC236}">
                  <a16:creationId xmlns:a16="http://schemas.microsoft.com/office/drawing/2014/main" id="{20257C32-A10C-0A4C-350F-203F19439FFA}"/>
                </a:ext>
              </a:extLst>
            </p:cNvPr>
            <p:cNvGrpSpPr/>
            <p:nvPr/>
          </p:nvGrpSpPr>
          <p:grpSpPr>
            <a:xfrm>
              <a:off x="5273060" y="801813"/>
              <a:ext cx="6457635" cy="4785612"/>
              <a:chOff x="5273060" y="801813"/>
              <a:chExt cx="6457635" cy="4785612"/>
            </a:xfrm>
          </p:grpSpPr>
          <p:sp>
            <p:nvSpPr>
              <p:cNvPr id="19" name="Freeform: Shape 18">
                <a:extLst>
                  <a:ext uri="{FF2B5EF4-FFF2-40B4-BE49-F238E27FC236}">
                    <a16:creationId xmlns:a16="http://schemas.microsoft.com/office/drawing/2014/main" id="{8BF0CE7A-9137-5747-1735-E0309AD5C91A}"/>
                  </a:ext>
                </a:extLst>
              </p:cNvPr>
              <p:cNvSpPr/>
              <p:nvPr/>
            </p:nvSpPr>
            <p:spPr>
              <a:xfrm rot="18829812">
                <a:off x="6154389" y="731172"/>
                <a:ext cx="4785612" cy="4926893"/>
              </a:xfrm>
              <a:custGeom>
                <a:avLst/>
                <a:gdLst>
                  <a:gd name="connsiteX0" fmla="*/ 790702 w 4785612"/>
                  <a:gd name="connsiteY0" fmla="*/ 0 h 4926893"/>
                  <a:gd name="connsiteX1" fmla="*/ 4785612 w 4785612"/>
                  <a:gd name="connsiteY1" fmla="*/ 4161460 h 4926893"/>
                  <a:gd name="connsiteX2" fmla="*/ 4773409 w 4785612"/>
                  <a:gd name="connsiteY2" fmla="*/ 4173174 h 4926893"/>
                  <a:gd name="connsiteX3" fmla="*/ 4773409 w 4785612"/>
                  <a:gd name="connsiteY3" fmla="*/ 4926893 h 4926893"/>
                  <a:gd name="connsiteX4" fmla="*/ 3997259 w 4785612"/>
                  <a:gd name="connsiteY4" fmla="*/ 4926893 h 4926893"/>
                  <a:gd name="connsiteX5" fmla="*/ 3997259 w 4785612"/>
                  <a:gd name="connsiteY5" fmla="*/ 4918261 h 4926893"/>
                  <a:gd name="connsiteX6" fmla="*/ 3994909 w 4785612"/>
                  <a:gd name="connsiteY6" fmla="*/ 4920517 h 4926893"/>
                  <a:gd name="connsiteX7" fmla="*/ 0 w 4785612"/>
                  <a:gd name="connsiteY7" fmla="*/ 759057 h 4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5612" h="4926893">
                    <a:moveTo>
                      <a:pt x="790702" y="0"/>
                    </a:moveTo>
                    <a:lnTo>
                      <a:pt x="4785612" y="4161460"/>
                    </a:lnTo>
                    <a:lnTo>
                      <a:pt x="4773409" y="4173174"/>
                    </a:lnTo>
                    <a:lnTo>
                      <a:pt x="4773409" y="4926893"/>
                    </a:lnTo>
                    <a:lnTo>
                      <a:pt x="3997259" y="4926893"/>
                    </a:lnTo>
                    <a:lnTo>
                      <a:pt x="3997259" y="4918261"/>
                    </a:lnTo>
                    <a:lnTo>
                      <a:pt x="3994909" y="4920517"/>
                    </a:lnTo>
                    <a:lnTo>
                      <a:pt x="0" y="759057"/>
                    </a:lnTo>
                    <a:close/>
                  </a:path>
                </a:pathLst>
              </a:custGeom>
              <a:solidFill>
                <a:srgbClr val="7F6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20" name="Rectangle 19">
                <a:extLst>
                  <a:ext uri="{FF2B5EF4-FFF2-40B4-BE49-F238E27FC236}">
                    <a16:creationId xmlns:a16="http://schemas.microsoft.com/office/drawing/2014/main" id="{E236536B-AB93-044C-334C-815669D0C17F}"/>
                  </a:ext>
                </a:extLst>
              </p:cNvPr>
              <p:cNvSpPr/>
              <p:nvPr/>
            </p:nvSpPr>
            <p:spPr>
              <a:xfrm rot="18893630">
                <a:off x="5273060" y="2811059"/>
                <a:ext cx="775042" cy="775042"/>
              </a:xfrm>
              <a:prstGeom prst="rect">
                <a:avLst/>
              </a:prstGeom>
              <a:solidFill>
                <a:schemeClr val="accent4">
                  <a:lumMod val="50000"/>
                </a:schemeClr>
              </a:solid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 name="TextBox 20">
                <a:extLst>
                  <a:ext uri="{FF2B5EF4-FFF2-40B4-BE49-F238E27FC236}">
                    <a16:creationId xmlns:a16="http://schemas.microsoft.com/office/drawing/2014/main" id="{ED5F3F2D-4E97-DDAF-2CB1-9D38C90F9511}"/>
                  </a:ext>
                </a:extLst>
              </p:cNvPr>
              <p:cNvSpPr txBox="1"/>
              <p:nvPr/>
            </p:nvSpPr>
            <p:spPr>
              <a:xfrm>
                <a:off x="5416742" y="2777616"/>
                <a:ext cx="603252" cy="707886"/>
              </a:xfrm>
              <a:prstGeom prst="rect">
                <a:avLst/>
              </a:prstGeom>
              <a:noFill/>
            </p:spPr>
            <p:txBody>
              <a:bodyPr wrap="square" rtlCol="0">
                <a:spAutoFit/>
              </a:bodyPr>
              <a:lstStyle/>
              <a:p>
                <a:r>
                  <a:rPr lang="vi-VN" sz="4000" b="1" dirty="0">
                    <a:solidFill>
                      <a:schemeClr val="bg1"/>
                    </a:solidFill>
                  </a:rPr>
                  <a:t>2</a:t>
                </a:r>
                <a:endParaRPr lang="vi-VN" b="1" dirty="0">
                  <a:solidFill>
                    <a:schemeClr val="bg1"/>
                  </a:solidFill>
                </a:endParaRPr>
              </a:p>
            </p:txBody>
          </p:sp>
          <p:sp>
            <p:nvSpPr>
              <p:cNvPr id="22" name="Hộp Văn bản 36">
                <a:extLst>
                  <a:ext uri="{FF2B5EF4-FFF2-40B4-BE49-F238E27FC236}">
                    <a16:creationId xmlns:a16="http://schemas.microsoft.com/office/drawing/2014/main" id="{3C46C496-3D0E-5086-447A-77AEFED66B97}"/>
                  </a:ext>
                </a:extLst>
              </p:cNvPr>
              <p:cNvSpPr txBox="1"/>
              <p:nvPr/>
            </p:nvSpPr>
            <p:spPr>
              <a:xfrm>
                <a:off x="6272722" y="2693540"/>
                <a:ext cx="5457973" cy="983283"/>
              </a:xfrm>
              <a:prstGeom prst="rect">
                <a:avLst/>
              </a:prstGeom>
              <a:noFill/>
            </p:spPr>
            <p:txBody>
              <a:bodyPr wrap="square" rtlCol="0">
                <a:spAutoFit/>
              </a:bodyPr>
              <a:lstStyle/>
              <a:p>
                <a:pPr>
                  <a:lnSpc>
                    <a:spcPct val="107000"/>
                  </a:lnSpc>
                  <a:spcAft>
                    <a:spcPts val="800"/>
                  </a:spcAft>
                  <a:tabLst>
                    <a:tab pos="1515745" algn="l"/>
                  </a:tabLst>
                </a:pP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grpSp>
        <p:nvGrpSpPr>
          <p:cNvPr id="32" name="Group 31">
            <a:extLst>
              <a:ext uri="{FF2B5EF4-FFF2-40B4-BE49-F238E27FC236}">
                <a16:creationId xmlns:a16="http://schemas.microsoft.com/office/drawing/2014/main" id="{E1B0B6FD-8E8C-DFFA-974E-AD1B349E71B4}"/>
              </a:ext>
            </a:extLst>
          </p:cNvPr>
          <p:cNvGrpSpPr/>
          <p:nvPr/>
        </p:nvGrpSpPr>
        <p:grpSpPr>
          <a:xfrm>
            <a:off x="3663623" y="3162302"/>
            <a:ext cx="7697952" cy="4785612"/>
            <a:chOff x="4201058" y="801813"/>
            <a:chExt cx="7697952" cy="4785612"/>
          </a:xfrm>
        </p:grpSpPr>
        <p:cxnSp>
          <p:nvCxnSpPr>
            <p:cNvPr id="33" name="Straight Connector 32">
              <a:extLst>
                <a:ext uri="{FF2B5EF4-FFF2-40B4-BE49-F238E27FC236}">
                  <a16:creationId xmlns:a16="http://schemas.microsoft.com/office/drawing/2014/main" id="{C79763D5-F9BA-A92B-C98E-FC7404BA960F}"/>
                </a:ext>
              </a:extLst>
            </p:cNvPr>
            <p:cNvCxnSpPr>
              <a:cxnSpLocks/>
            </p:cNvCxnSpPr>
            <p:nvPr/>
          </p:nvCxnSpPr>
          <p:spPr>
            <a:xfrm>
              <a:off x="4201058" y="2410733"/>
              <a:ext cx="957380" cy="793809"/>
            </a:xfrm>
            <a:prstGeom prst="line">
              <a:avLst/>
            </a:prstGeom>
          </p:spPr>
          <p:style>
            <a:lnRef idx="3">
              <a:schemeClr val="dk1"/>
            </a:lnRef>
            <a:fillRef idx="0">
              <a:schemeClr val="dk1"/>
            </a:fillRef>
            <a:effectRef idx="2">
              <a:schemeClr val="dk1"/>
            </a:effectRef>
            <a:fontRef idx="minor">
              <a:schemeClr val="tx1"/>
            </a:fontRef>
          </p:style>
        </p:cxnSp>
        <p:grpSp>
          <p:nvGrpSpPr>
            <p:cNvPr id="34" name="Group 33">
              <a:extLst>
                <a:ext uri="{FF2B5EF4-FFF2-40B4-BE49-F238E27FC236}">
                  <a16:creationId xmlns:a16="http://schemas.microsoft.com/office/drawing/2014/main" id="{8B96F0EE-B690-0EC8-E4B9-E531E5833898}"/>
                </a:ext>
              </a:extLst>
            </p:cNvPr>
            <p:cNvGrpSpPr/>
            <p:nvPr/>
          </p:nvGrpSpPr>
          <p:grpSpPr>
            <a:xfrm>
              <a:off x="5273060" y="801813"/>
              <a:ext cx="6625950" cy="4785612"/>
              <a:chOff x="5273060" y="801813"/>
              <a:chExt cx="6625950" cy="4785612"/>
            </a:xfrm>
          </p:grpSpPr>
          <p:sp>
            <p:nvSpPr>
              <p:cNvPr id="35" name="Freeform: Shape 34">
                <a:extLst>
                  <a:ext uri="{FF2B5EF4-FFF2-40B4-BE49-F238E27FC236}">
                    <a16:creationId xmlns:a16="http://schemas.microsoft.com/office/drawing/2014/main" id="{162B499F-C992-F4CD-27C4-DE58AC1D4DE3}"/>
                  </a:ext>
                </a:extLst>
              </p:cNvPr>
              <p:cNvSpPr/>
              <p:nvPr/>
            </p:nvSpPr>
            <p:spPr>
              <a:xfrm rot="18829812">
                <a:off x="6154389" y="731172"/>
                <a:ext cx="4785612" cy="4926893"/>
              </a:xfrm>
              <a:custGeom>
                <a:avLst/>
                <a:gdLst>
                  <a:gd name="connsiteX0" fmla="*/ 790702 w 4785612"/>
                  <a:gd name="connsiteY0" fmla="*/ 0 h 4926893"/>
                  <a:gd name="connsiteX1" fmla="*/ 4785612 w 4785612"/>
                  <a:gd name="connsiteY1" fmla="*/ 4161460 h 4926893"/>
                  <a:gd name="connsiteX2" fmla="*/ 4773409 w 4785612"/>
                  <a:gd name="connsiteY2" fmla="*/ 4173174 h 4926893"/>
                  <a:gd name="connsiteX3" fmla="*/ 4773409 w 4785612"/>
                  <a:gd name="connsiteY3" fmla="*/ 4926893 h 4926893"/>
                  <a:gd name="connsiteX4" fmla="*/ 3997259 w 4785612"/>
                  <a:gd name="connsiteY4" fmla="*/ 4926893 h 4926893"/>
                  <a:gd name="connsiteX5" fmla="*/ 3997259 w 4785612"/>
                  <a:gd name="connsiteY5" fmla="*/ 4918261 h 4926893"/>
                  <a:gd name="connsiteX6" fmla="*/ 3994909 w 4785612"/>
                  <a:gd name="connsiteY6" fmla="*/ 4920517 h 4926893"/>
                  <a:gd name="connsiteX7" fmla="*/ 0 w 4785612"/>
                  <a:gd name="connsiteY7" fmla="*/ 759057 h 4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5612" h="4926893">
                    <a:moveTo>
                      <a:pt x="790702" y="0"/>
                    </a:moveTo>
                    <a:lnTo>
                      <a:pt x="4785612" y="4161460"/>
                    </a:lnTo>
                    <a:lnTo>
                      <a:pt x="4773409" y="4173174"/>
                    </a:lnTo>
                    <a:lnTo>
                      <a:pt x="4773409" y="4926893"/>
                    </a:lnTo>
                    <a:lnTo>
                      <a:pt x="3997259" y="4926893"/>
                    </a:lnTo>
                    <a:lnTo>
                      <a:pt x="3997259" y="4918261"/>
                    </a:lnTo>
                    <a:lnTo>
                      <a:pt x="3994909" y="4920517"/>
                    </a:lnTo>
                    <a:lnTo>
                      <a:pt x="0" y="759057"/>
                    </a:lnTo>
                    <a:close/>
                  </a:path>
                </a:pathLst>
              </a:cu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36" name="Rectangle 35">
                <a:extLst>
                  <a:ext uri="{FF2B5EF4-FFF2-40B4-BE49-F238E27FC236}">
                    <a16:creationId xmlns:a16="http://schemas.microsoft.com/office/drawing/2014/main" id="{92558CA5-18EC-C9D8-E670-3936426DF756}"/>
                  </a:ext>
                </a:extLst>
              </p:cNvPr>
              <p:cNvSpPr/>
              <p:nvPr/>
            </p:nvSpPr>
            <p:spPr>
              <a:xfrm rot="18893630">
                <a:off x="5273060" y="2811059"/>
                <a:ext cx="775042" cy="775042"/>
              </a:xfrm>
              <a:prstGeom prst="rect">
                <a:avLst/>
              </a:prstGeom>
              <a:solidFill>
                <a:schemeClr val="accent6">
                  <a:lumMod val="50000"/>
                </a:schemeClr>
              </a:solid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7" name="TextBox 36">
                <a:extLst>
                  <a:ext uri="{FF2B5EF4-FFF2-40B4-BE49-F238E27FC236}">
                    <a16:creationId xmlns:a16="http://schemas.microsoft.com/office/drawing/2014/main" id="{18AEF2EC-7C19-E174-5996-17BA1037106F}"/>
                  </a:ext>
                </a:extLst>
              </p:cNvPr>
              <p:cNvSpPr txBox="1"/>
              <p:nvPr/>
            </p:nvSpPr>
            <p:spPr>
              <a:xfrm>
                <a:off x="5416742" y="2777616"/>
                <a:ext cx="603252" cy="707886"/>
              </a:xfrm>
              <a:prstGeom prst="rect">
                <a:avLst/>
              </a:prstGeom>
              <a:noFill/>
            </p:spPr>
            <p:txBody>
              <a:bodyPr wrap="square" rtlCol="0">
                <a:spAutoFit/>
              </a:bodyPr>
              <a:lstStyle/>
              <a:p>
                <a:r>
                  <a:rPr lang="vi-VN" sz="4000" b="1" dirty="0">
                    <a:solidFill>
                      <a:schemeClr val="bg1"/>
                    </a:solidFill>
                  </a:rPr>
                  <a:t>3</a:t>
                </a:r>
                <a:endParaRPr lang="vi-VN" b="1" dirty="0">
                  <a:solidFill>
                    <a:schemeClr val="bg1"/>
                  </a:solidFill>
                </a:endParaRPr>
              </a:p>
            </p:txBody>
          </p:sp>
          <p:sp>
            <p:nvSpPr>
              <p:cNvPr id="38" name="Hộp Văn bản 36">
                <a:extLst>
                  <a:ext uri="{FF2B5EF4-FFF2-40B4-BE49-F238E27FC236}">
                    <a16:creationId xmlns:a16="http://schemas.microsoft.com/office/drawing/2014/main" id="{7D782B26-5D63-20A2-157D-223CB65A79AD}"/>
                  </a:ext>
                </a:extLst>
              </p:cNvPr>
              <p:cNvSpPr txBox="1"/>
              <p:nvPr/>
            </p:nvSpPr>
            <p:spPr>
              <a:xfrm>
                <a:off x="6278298" y="2720967"/>
                <a:ext cx="5620712" cy="991169"/>
              </a:xfrm>
              <a:prstGeom prst="rect">
                <a:avLst/>
              </a:prstGeom>
              <a:noFill/>
            </p:spPr>
            <p:txBody>
              <a:bodyPr wrap="square" rtlCol="0">
                <a:spAutoFit/>
              </a:bodyPr>
              <a:lstStyle/>
              <a:p>
                <a:pPr>
                  <a:lnSpc>
                    <a:spcPct val="107000"/>
                  </a:lnSpc>
                  <a:spcAft>
                    <a:spcPts val="800"/>
                  </a:spcAft>
                  <a:tabLst>
                    <a:tab pos="1515745" algn="l"/>
                  </a:tabLst>
                </a:pP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đích</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vi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lợi</a:t>
                </a:r>
                <a:endParaRPr lang="vi-VN"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59" name="Google Shape;3445;p34">
            <a:extLst>
              <a:ext uri="{FF2B5EF4-FFF2-40B4-BE49-F238E27FC236}">
                <a16:creationId xmlns:a16="http://schemas.microsoft.com/office/drawing/2014/main" id="{42EB7DA7-CA32-CAC9-91C5-4F65142D285A}"/>
              </a:ext>
            </a:extLst>
          </p:cNvPr>
          <p:cNvSpPr/>
          <p:nvPr/>
        </p:nvSpPr>
        <p:spPr>
          <a:xfrm rot="6300015">
            <a:off x="-751339" y="-879909"/>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46;p34">
            <a:extLst>
              <a:ext uri="{FF2B5EF4-FFF2-40B4-BE49-F238E27FC236}">
                <a16:creationId xmlns:a16="http://schemas.microsoft.com/office/drawing/2014/main" id="{6370D8F0-08C5-668E-95F9-74A666D7EDC5}"/>
              </a:ext>
            </a:extLst>
          </p:cNvPr>
          <p:cNvSpPr/>
          <p:nvPr/>
        </p:nvSpPr>
        <p:spPr>
          <a:xfrm>
            <a:off x="360747" y="-25495"/>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47;p34">
            <a:extLst>
              <a:ext uri="{FF2B5EF4-FFF2-40B4-BE49-F238E27FC236}">
                <a16:creationId xmlns:a16="http://schemas.microsoft.com/office/drawing/2014/main" id="{CDAC5721-E4AD-5448-9B87-ECB408212A63}"/>
              </a:ext>
            </a:extLst>
          </p:cNvPr>
          <p:cNvSpPr/>
          <p:nvPr/>
        </p:nvSpPr>
        <p:spPr>
          <a:xfrm>
            <a:off x="322978" y="46545"/>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48;p34">
            <a:extLst>
              <a:ext uri="{FF2B5EF4-FFF2-40B4-BE49-F238E27FC236}">
                <a16:creationId xmlns:a16="http://schemas.microsoft.com/office/drawing/2014/main" id="{900BA41A-7080-3671-3AE3-E3AD53BC7357}"/>
              </a:ext>
            </a:extLst>
          </p:cNvPr>
          <p:cNvSpPr/>
          <p:nvPr/>
        </p:nvSpPr>
        <p:spPr>
          <a:xfrm>
            <a:off x="1010022" y="536326"/>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49;p34">
            <a:extLst>
              <a:ext uri="{FF2B5EF4-FFF2-40B4-BE49-F238E27FC236}">
                <a16:creationId xmlns:a16="http://schemas.microsoft.com/office/drawing/2014/main" id="{693D129D-0EA8-9D56-65EA-99688E45E2CB}"/>
              </a:ext>
            </a:extLst>
          </p:cNvPr>
          <p:cNvSpPr/>
          <p:nvPr/>
        </p:nvSpPr>
        <p:spPr>
          <a:xfrm>
            <a:off x="570021" y="185239"/>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50;p34">
            <a:extLst>
              <a:ext uri="{FF2B5EF4-FFF2-40B4-BE49-F238E27FC236}">
                <a16:creationId xmlns:a16="http://schemas.microsoft.com/office/drawing/2014/main" id="{6050B7B0-5471-C7EA-C6C6-3A2829264941}"/>
              </a:ext>
            </a:extLst>
          </p:cNvPr>
          <p:cNvSpPr/>
          <p:nvPr/>
        </p:nvSpPr>
        <p:spPr>
          <a:xfrm>
            <a:off x="1155704" y="438903"/>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51;p34">
            <a:extLst>
              <a:ext uri="{FF2B5EF4-FFF2-40B4-BE49-F238E27FC236}">
                <a16:creationId xmlns:a16="http://schemas.microsoft.com/office/drawing/2014/main" id="{E070EAEF-ADCE-567B-2A8A-DB853C75F8C2}"/>
              </a:ext>
            </a:extLst>
          </p:cNvPr>
          <p:cNvSpPr/>
          <p:nvPr/>
        </p:nvSpPr>
        <p:spPr>
          <a:xfrm>
            <a:off x="1285970" y="428403"/>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52;p34">
            <a:extLst>
              <a:ext uri="{FF2B5EF4-FFF2-40B4-BE49-F238E27FC236}">
                <a16:creationId xmlns:a16="http://schemas.microsoft.com/office/drawing/2014/main" id="{35F7B93B-5463-7832-6ED5-7A2AA2EEDFB1}"/>
              </a:ext>
            </a:extLst>
          </p:cNvPr>
          <p:cNvSpPr/>
          <p:nvPr/>
        </p:nvSpPr>
        <p:spPr>
          <a:xfrm>
            <a:off x="1284429" y="661784"/>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53;p34">
            <a:extLst>
              <a:ext uri="{FF2B5EF4-FFF2-40B4-BE49-F238E27FC236}">
                <a16:creationId xmlns:a16="http://schemas.microsoft.com/office/drawing/2014/main" id="{5802E5F3-E591-C7B9-0560-C923F285B351}"/>
              </a:ext>
            </a:extLst>
          </p:cNvPr>
          <p:cNvSpPr/>
          <p:nvPr/>
        </p:nvSpPr>
        <p:spPr>
          <a:xfrm>
            <a:off x="1169322" y="1016746"/>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54;p34">
            <a:extLst>
              <a:ext uri="{FF2B5EF4-FFF2-40B4-BE49-F238E27FC236}">
                <a16:creationId xmlns:a16="http://schemas.microsoft.com/office/drawing/2014/main" id="{89F429FA-887E-5F02-7022-34BD78507008}"/>
              </a:ext>
            </a:extLst>
          </p:cNvPr>
          <p:cNvSpPr/>
          <p:nvPr/>
        </p:nvSpPr>
        <p:spPr>
          <a:xfrm>
            <a:off x="1138361" y="1123117"/>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55;p34">
            <a:extLst>
              <a:ext uri="{FF2B5EF4-FFF2-40B4-BE49-F238E27FC236}">
                <a16:creationId xmlns:a16="http://schemas.microsoft.com/office/drawing/2014/main" id="{B612F8B8-C242-8817-BE2F-6B553602DAA3}"/>
              </a:ext>
            </a:extLst>
          </p:cNvPr>
          <p:cNvSpPr/>
          <p:nvPr/>
        </p:nvSpPr>
        <p:spPr>
          <a:xfrm>
            <a:off x="767603" y="596042"/>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56;p34">
            <a:extLst>
              <a:ext uri="{FF2B5EF4-FFF2-40B4-BE49-F238E27FC236}">
                <a16:creationId xmlns:a16="http://schemas.microsoft.com/office/drawing/2014/main" id="{F172A5FD-B48F-23BB-DE85-31DE7A1567C4}"/>
              </a:ext>
            </a:extLst>
          </p:cNvPr>
          <p:cNvSpPr/>
          <p:nvPr/>
        </p:nvSpPr>
        <p:spPr>
          <a:xfrm>
            <a:off x="654295" y="888434"/>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57;p34">
            <a:extLst>
              <a:ext uri="{FF2B5EF4-FFF2-40B4-BE49-F238E27FC236}">
                <a16:creationId xmlns:a16="http://schemas.microsoft.com/office/drawing/2014/main" id="{E395BCD3-F278-8F83-9F2D-4779A5F2024E}"/>
              </a:ext>
            </a:extLst>
          </p:cNvPr>
          <p:cNvSpPr/>
          <p:nvPr/>
        </p:nvSpPr>
        <p:spPr>
          <a:xfrm>
            <a:off x="1193602" y="153868"/>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58;p34">
            <a:extLst>
              <a:ext uri="{FF2B5EF4-FFF2-40B4-BE49-F238E27FC236}">
                <a16:creationId xmlns:a16="http://schemas.microsoft.com/office/drawing/2014/main" id="{925D860C-71D1-A3FF-09B0-52470D534514}"/>
              </a:ext>
            </a:extLst>
          </p:cNvPr>
          <p:cNvSpPr/>
          <p:nvPr/>
        </p:nvSpPr>
        <p:spPr>
          <a:xfrm>
            <a:off x="691807" y="112592"/>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59;p34">
            <a:extLst>
              <a:ext uri="{FF2B5EF4-FFF2-40B4-BE49-F238E27FC236}">
                <a16:creationId xmlns:a16="http://schemas.microsoft.com/office/drawing/2014/main" id="{7A226145-1DC3-FA98-9FF0-A20DF2BF3AD4}"/>
              </a:ext>
            </a:extLst>
          </p:cNvPr>
          <p:cNvSpPr/>
          <p:nvPr/>
        </p:nvSpPr>
        <p:spPr>
          <a:xfrm>
            <a:off x="1998835" y="809142"/>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0;p34">
            <a:extLst>
              <a:ext uri="{FF2B5EF4-FFF2-40B4-BE49-F238E27FC236}">
                <a16:creationId xmlns:a16="http://schemas.microsoft.com/office/drawing/2014/main" id="{1C9B404C-D72D-CD4B-3964-AB9F0C632159}"/>
              </a:ext>
            </a:extLst>
          </p:cNvPr>
          <p:cNvSpPr/>
          <p:nvPr/>
        </p:nvSpPr>
        <p:spPr>
          <a:xfrm>
            <a:off x="2057288" y="706027"/>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61;p34">
            <a:extLst>
              <a:ext uri="{FF2B5EF4-FFF2-40B4-BE49-F238E27FC236}">
                <a16:creationId xmlns:a16="http://schemas.microsoft.com/office/drawing/2014/main" id="{05DCDF28-2F15-ADC5-1F2D-95A28ECB3DEC}"/>
              </a:ext>
            </a:extLst>
          </p:cNvPr>
          <p:cNvSpPr/>
          <p:nvPr/>
        </p:nvSpPr>
        <p:spPr>
          <a:xfrm>
            <a:off x="2105078" y="819717"/>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806;p24">
            <a:extLst>
              <a:ext uri="{FF2B5EF4-FFF2-40B4-BE49-F238E27FC236}">
                <a16:creationId xmlns:a16="http://schemas.microsoft.com/office/drawing/2014/main" id="{3FDCEBCD-C398-AA06-F4B4-6F5A5B42DBA4}"/>
              </a:ext>
            </a:extLst>
          </p:cNvPr>
          <p:cNvSpPr/>
          <p:nvPr/>
        </p:nvSpPr>
        <p:spPr>
          <a:xfrm rot="374135">
            <a:off x="-511150" y="5629944"/>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831;p24">
            <a:extLst>
              <a:ext uri="{FF2B5EF4-FFF2-40B4-BE49-F238E27FC236}">
                <a16:creationId xmlns:a16="http://schemas.microsoft.com/office/drawing/2014/main" id="{BEF0123E-C50E-3086-7864-FD848F67933A}"/>
              </a:ext>
            </a:extLst>
          </p:cNvPr>
          <p:cNvGrpSpPr/>
          <p:nvPr/>
        </p:nvGrpSpPr>
        <p:grpSpPr>
          <a:xfrm rot="19274135">
            <a:off x="1420599" y="6172026"/>
            <a:ext cx="701393" cy="522868"/>
            <a:chOff x="2634075" y="475000"/>
            <a:chExt cx="193200" cy="144025"/>
          </a:xfrm>
        </p:grpSpPr>
        <p:sp>
          <p:nvSpPr>
            <p:cNvPr id="78" name="Google Shape;2832;p24">
              <a:extLst>
                <a:ext uri="{FF2B5EF4-FFF2-40B4-BE49-F238E27FC236}">
                  <a16:creationId xmlns:a16="http://schemas.microsoft.com/office/drawing/2014/main" id="{0BD0015B-D442-00CE-9061-3860C99303FE}"/>
                </a:ext>
              </a:extLst>
            </p:cNvPr>
            <p:cNvSpPr/>
            <p:nvPr/>
          </p:nvSpPr>
          <p:spPr>
            <a:xfrm>
              <a:off x="2681125" y="480875"/>
              <a:ext cx="36800" cy="21925"/>
            </a:xfrm>
            <a:custGeom>
              <a:avLst/>
              <a:gdLst/>
              <a:ahLst/>
              <a:cxnLst/>
              <a:rect l="l" t="t" r="r" b="b"/>
              <a:pathLst>
                <a:path w="1472" h="877" extrusionOk="0">
                  <a:moveTo>
                    <a:pt x="166" y="1"/>
                  </a:moveTo>
                  <a:cubicBezTo>
                    <a:pt x="108" y="1"/>
                    <a:pt x="50" y="35"/>
                    <a:pt x="23" y="92"/>
                  </a:cubicBezTo>
                  <a:cubicBezTo>
                    <a:pt x="1" y="169"/>
                    <a:pt x="42" y="259"/>
                    <a:pt x="114" y="300"/>
                  </a:cubicBezTo>
                  <a:cubicBezTo>
                    <a:pt x="494" y="485"/>
                    <a:pt x="851" y="675"/>
                    <a:pt x="1227" y="865"/>
                  </a:cubicBezTo>
                  <a:cubicBezTo>
                    <a:pt x="1244" y="873"/>
                    <a:pt x="1261" y="877"/>
                    <a:pt x="1279" y="877"/>
                  </a:cubicBezTo>
                  <a:cubicBezTo>
                    <a:pt x="1342" y="877"/>
                    <a:pt x="1407" y="830"/>
                    <a:pt x="1435" y="770"/>
                  </a:cubicBezTo>
                  <a:cubicBezTo>
                    <a:pt x="1471" y="693"/>
                    <a:pt x="1417" y="598"/>
                    <a:pt x="1340" y="580"/>
                  </a:cubicBezTo>
                  <a:cubicBezTo>
                    <a:pt x="983" y="395"/>
                    <a:pt x="607" y="205"/>
                    <a:pt x="227" y="15"/>
                  </a:cubicBezTo>
                  <a:cubicBezTo>
                    <a:pt x="208" y="5"/>
                    <a:pt x="18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833;p24">
              <a:extLst>
                <a:ext uri="{FF2B5EF4-FFF2-40B4-BE49-F238E27FC236}">
                  <a16:creationId xmlns:a16="http://schemas.microsoft.com/office/drawing/2014/main" id="{727AFB97-46CE-5E40-91FF-3E5DE6D45012}"/>
                </a:ext>
              </a:extLst>
            </p:cNvPr>
            <p:cNvSpPr/>
            <p:nvPr/>
          </p:nvSpPr>
          <p:spPr>
            <a:xfrm>
              <a:off x="2723100" y="488975"/>
              <a:ext cx="30675" cy="19025"/>
            </a:xfrm>
            <a:custGeom>
              <a:avLst/>
              <a:gdLst/>
              <a:ahLst/>
              <a:cxnLst/>
              <a:rect l="l" t="t" r="r" b="b"/>
              <a:pathLst>
                <a:path w="1227" h="761" extrusionOk="0">
                  <a:moveTo>
                    <a:pt x="184" y="1"/>
                  </a:moveTo>
                  <a:cubicBezTo>
                    <a:pt x="127" y="1"/>
                    <a:pt x="55" y="47"/>
                    <a:pt x="41" y="107"/>
                  </a:cubicBezTo>
                  <a:cubicBezTo>
                    <a:pt x="0" y="184"/>
                    <a:pt x="41" y="256"/>
                    <a:pt x="113" y="297"/>
                  </a:cubicBezTo>
                  <a:cubicBezTo>
                    <a:pt x="416" y="446"/>
                    <a:pt x="697" y="596"/>
                    <a:pt x="982" y="749"/>
                  </a:cubicBezTo>
                  <a:cubicBezTo>
                    <a:pt x="998" y="757"/>
                    <a:pt x="1016" y="760"/>
                    <a:pt x="1034" y="760"/>
                  </a:cubicBezTo>
                  <a:cubicBezTo>
                    <a:pt x="1102" y="760"/>
                    <a:pt x="1176" y="712"/>
                    <a:pt x="1190" y="654"/>
                  </a:cubicBezTo>
                  <a:cubicBezTo>
                    <a:pt x="1226" y="578"/>
                    <a:pt x="1190" y="501"/>
                    <a:pt x="1095" y="464"/>
                  </a:cubicBezTo>
                  <a:cubicBezTo>
                    <a:pt x="810" y="315"/>
                    <a:pt x="529" y="161"/>
                    <a:pt x="226" y="12"/>
                  </a:cubicBezTo>
                  <a:cubicBezTo>
                    <a:pt x="215" y="4"/>
                    <a:pt x="200"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834;p24">
              <a:extLst>
                <a:ext uri="{FF2B5EF4-FFF2-40B4-BE49-F238E27FC236}">
                  <a16:creationId xmlns:a16="http://schemas.microsoft.com/office/drawing/2014/main" id="{81A4C3C1-6DF6-C338-7C39-C41DF2530110}"/>
                </a:ext>
              </a:extLst>
            </p:cNvPr>
            <p:cNvSpPr/>
            <p:nvPr/>
          </p:nvSpPr>
          <p:spPr>
            <a:xfrm>
              <a:off x="2709975" y="518325"/>
              <a:ext cx="27725" cy="16800"/>
            </a:xfrm>
            <a:custGeom>
              <a:avLst/>
              <a:gdLst/>
              <a:ahLst/>
              <a:cxnLst/>
              <a:rect l="l" t="t" r="r" b="b"/>
              <a:pathLst>
                <a:path w="1109" h="672" extrusionOk="0">
                  <a:moveTo>
                    <a:pt x="160" y="1"/>
                  </a:moveTo>
                  <a:cubicBezTo>
                    <a:pt x="113" y="1"/>
                    <a:pt x="68" y="19"/>
                    <a:pt x="37" y="64"/>
                  </a:cubicBezTo>
                  <a:cubicBezTo>
                    <a:pt x="0" y="141"/>
                    <a:pt x="0" y="231"/>
                    <a:pt x="73" y="272"/>
                  </a:cubicBezTo>
                  <a:cubicBezTo>
                    <a:pt x="317" y="439"/>
                    <a:pt x="584" y="571"/>
                    <a:pt x="883" y="666"/>
                  </a:cubicBezTo>
                  <a:cubicBezTo>
                    <a:pt x="900" y="670"/>
                    <a:pt x="918" y="672"/>
                    <a:pt x="935" y="672"/>
                  </a:cubicBezTo>
                  <a:cubicBezTo>
                    <a:pt x="998" y="672"/>
                    <a:pt x="1058" y="645"/>
                    <a:pt x="1073" y="571"/>
                  </a:cubicBezTo>
                  <a:cubicBezTo>
                    <a:pt x="1109" y="498"/>
                    <a:pt x="1073" y="403"/>
                    <a:pt x="996" y="367"/>
                  </a:cubicBezTo>
                  <a:cubicBezTo>
                    <a:pt x="864" y="326"/>
                    <a:pt x="733" y="290"/>
                    <a:pt x="602" y="231"/>
                  </a:cubicBezTo>
                  <a:cubicBezTo>
                    <a:pt x="566" y="213"/>
                    <a:pt x="543" y="195"/>
                    <a:pt x="507" y="195"/>
                  </a:cubicBezTo>
                  <a:cubicBezTo>
                    <a:pt x="489" y="177"/>
                    <a:pt x="489" y="177"/>
                    <a:pt x="471" y="159"/>
                  </a:cubicBezTo>
                  <a:lnTo>
                    <a:pt x="453" y="159"/>
                  </a:lnTo>
                  <a:lnTo>
                    <a:pt x="430" y="141"/>
                  </a:lnTo>
                  <a:cubicBezTo>
                    <a:pt x="376" y="118"/>
                    <a:pt x="317" y="82"/>
                    <a:pt x="263" y="28"/>
                  </a:cubicBezTo>
                  <a:cubicBezTo>
                    <a:pt x="230" y="11"/>
                    <a:pt x="195"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835;p24">
              <a:extLst>
                <a:ext uri="{FF2B5EF4-FFF2-40B4-BE49-F238E27FC236}">
                  <a16:creationId xmlns:a16="http://schemas.microsoft.com/office/drawing/2014/main" id="{58DAF91D-AD5A-8FD1-D0CC-C12C8AC137B8}"/>
                </a:ext>
              </a:extLst>
            </p:cNvPr>
            <p:cNvSpPr/>
            <p:nvPr/>
          </p:nvSpPr>
          <p:spPr>
            <a:xfrm>
              <a:off x="2740050" y="518600"/>
              <a:ext cx="27850" cy="16775"/>
            </a:xfrm>
            <a:custGeom>
              <a:avLst/>
              <a:gdLst/>
              <a:ahLst/>
              <a:cxnLst/>
              <a:rect l="l" t="t" r="r" b="b"/>
              <a:pathLst>
                <a:path w="1114" h="671" extrusionOk="0">
                  <a:moveTo>
                    <a:pt x="173" y="1"/>
                  </a:moveTo>
                  <a:cubicBezTo>
                    <a:pt x="118" y="1"/>
                    <a:pt x="55" y="37"/>
                    <a:pt x="41" y="89"/>
                  </a:cubicBezTo>
                  <a:cubicBezTo>
                    <a:pt x="1" y="166"/>
                    <a:pt x="41" y="261"/>
                    <a:pt x="114" y="297"/>
                  </a:cubicBezTo>
                  <a:cubicBezTo>
                    <a:pt x="381" y="410"/>
                    <a:pt x="625" y="542"/>
                    <a:pt x="887" y="655"/>
                  </a:cubicBezTo>
                  <a:cubicBezTo>
                    <a:pt x="908" y="666"/>
                    <a:pt x="931" y="671"/>
                    <a:pt x="952" y="671"/>
                  </a:cubicBezTo>
                  <a:cubicBezTo>
                    <a:pt x="1010" y="671"/>
                    <a:pt x="1064" y="635"/>
                    <a:pt x="1077" y="582"/>
                  </a:cubicBezTo>
                  <a:cubicBezTo>
                    <a:pt x="1114" y="487"/>
                    <a:pt x="1077" y="410"/>
                    <a:pt x="1001" y="374"/>
                  </a:cubicBezTo>
                  <a:cubicBezTo>
                    <a:pt x="738" y="261"/>
                    <a:pt x="494" y="130"/>
                    <a:pt x="227" y="17"/>
                  </a:cubicBezTo>
                  <a:cubicBezTo>
                    <a:pt x="212" y="6"/>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836;p24">
              <a:extLst>
                <a:ext uri="{FF2B5EF4-FFF2-40B4-BE49-F238E27FC236}">
                  <a16:creationId xmlns:a16="http://schemas.microsoft.com/office/drawing/2014/main" id="{5FF10543-E379-669E-DCA2-C21BEAF09FCE}"/>
                </a:ext>
              </a:extLst>
            </p:cNvPr>
            <p:cNvSpPr/>
            <p:nvPr/>
          </p:nvSpPr>
          <p:spPr>
            <a:xfrm>
              <a:off x="2744350" y="478750"/>
              <a:ext cx="32950" cy="22375"/>
            </a:xfrm>
            <a:custGeom>
              <a:avLst/>
              <a:gdLst/>
              <a:ahLst/>
              <a:cxnLst/>
              <a:rect l="l" t="t" r="r" b="b"/>
              <a:pathLst>
                <a:path w="1318" h="895" extrusionOk="0">
                  <a:moveTo>
                    <a:pt x="169" y="0"/>
                  </a:moveTo>
                  <a:cubicBezTo>
                    <a:pt x="128" y="0"/>
                    <a:pt x="89" y="19"/>
                    <a:pt x="55" y="64"/>
                  </a:cubicBezTo>
                  <a:cubicBezTo>
                    <a:pt x="1" y="118"/>
                    <a:pt x="1" y="231"/>
                    <a:pt x="73" y="272"/>
                  </a:cubicBezTo>
                  <a:cubicBezTo>
                    <a:pt x="412" y="457"/>
                    <a:pt x="734" y="665"/>
                    <a:pt x="1055" y="855"/>
                  </a:cubicBezTo>
                  <a:cubicBezTo>
                    <a:pt x="1090" y="881"/>
                    <a:pt x="1130" y="894"/>
                    <a:pt x="1166" y="894"/>
                  </a:cubicBezTo>
                  <a:cubicBezTo>
                    <a:pt x="1207" y="894"/>
                    <a:pt x="1243" y="876"/>
                    <a:pt x="1263" y="837"/>
                  </a:cubicBezTo>
                  <a:cubicBezTo>
                    <a:pt x="1317" y="778"/>
                    <a:pt x="1317" y="665"/>
                    <a:pt x="1245" y="611"/>
                  </a:cubicBezTo>
                  <a:cubicBezTo>
                    <a:pt x="924" y="421"/>
                    <a:pt x="584" y="213"/>
                    <a:pt x="263" y="27"/>
                  </a:cubicBezTo>
                  <a:cubicBezTo>
                    <a:pt x="231" y="10"/>
                    <a:pt x="19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837;p24">
              <a:extLst>
                <a:ext uri="{FF2B5EF4-FFF2-40B4-BE49-F238E27FC236}">
                  <a16:creationId xmlns:a16="http://schemas.microsoft.com/office/drawing/2014/main" id="{85ED39BE-8499-64D0-AE5E-1F614A68BB35}"/>
                </a:ext>
              </a:extLst>
            </p:cNvPr>
            <p:cNvSpPr/>
            <p:nvPr/>
          </p:nvSpPr>
          <p:spPr>
            <a:xfrm>
              <a:off x="2795250" y="521700"/>
              <a:ext cx="23550" cy="18625"/>
            </a:xfrm>
            <a:custGeom>
              <a:avLst/>
              <a:gdLst/>
              <a:ahLst/>
              <a:cxnLst/>
              <a:rect l="l" t="t" r="r" b="b"/>
              <a:pathLst>
                <a:path w="942" h="745" extrusionOk="0">
                  <a:moveTo>
                    <a:pt x="162" y="0"/>
                  </a:moveTo>
                  <a:cubicBezTo>
                    <a:pt x="119" y="0"/>
                    <a:pt x="76" y="19"/>
                    <a:pt x="55" y="60"/>
                  </a:cubicBezTo>
                  <a:cubicBezTo>
                    <a:pt x="0" y="137"/>
                    <a:pt x="0" y="232"/>
                    <a:pt x="73" y="268"/>
                  </a:cubicBezTo>
                  <a:cubicBezTo>
                    <a:pt x="281" y="418"/>
                    <a:pt x="489" y="571"/>
                    <a:pt x="697" y="721"/>
                  </a:cubicBezTo>
                  <a:cubicBezTo>
                    <a:pt x="720" y="736"/>
                    <a:pt x="749" y="744"/>
                    <a:pt x="780" y="744"/>
                  </a:cubicBezTo>
                  <a:cubicBezTo>
                    <a:pt x="824" y="744"/>
                    <a:pt x="871" y="727"/>
                    <a:pt x="905" y="684"/>
                  </a:cubicBezTo>
                  <a:cubicBezTo>
                    <a:pt x="941" y="626"/>
                    <a:pt x="941" y="513"/>
                    <a:pt x="864" y="476"/>
                  </a:cubicBezTo>
                  <a:cubicBezTo>
                    <a:pt x="679" y="323"/>
                    <a:pt x="471" y="173"/>
                    <a:pt x="263" y="42"/>
                  </a:cubicBez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838;p24">
              <a:extLst>
                <a:ext uri="{FF2B5EF4-FFF2-40B4-BE49-F238E27FC236}">
                  <a16:creationId xmlns:a16="http://schemas.microsoft.com/office/drawing/2014/main" id="{6F30AD43-66E1-4B82-E031-A44962F8ACE7}"/>
                </a:ext>
              </a:extLst>
            </p:cNvPr>
            <p:cNvSpPr/>
            <p:nvPr/>
          </p:nvSpPr>
          <p:spPr>
            <a:xfrm>
              <a:off x="2758500" y="556975"/>
              <a:ext cx="23075" cy="15100"/>
            </a:xfrm>
            <a:custGeom>
              <a:avLst/>
              <a:gdLst/>
              <a:ahLst/>
              <a:cxnLst/>
              <a:rect l="l" t="t" r="r" b="b"/>
              <a:pathLst>
                <a:path w="923" h="604" extrusionOk="0">
                  <a:moveTo>
                    <a:pt x="468" y="171"/>
                  </a:moveTo>
                  <a:cubicBezTo>
                    <a:pt x="466" y="171"/>
                    <a:pt x="466" y="173"/>
                    <a:pt x="471" y="178"/>
                  </a:cubicBezTo>
                  <a:cubicBezTo>
                    <a:pt x="474" y="178"/>
                    <a:pt x="478" y="179"/>
                    <a:pt x="482" y="180"/>
                  </a:cubicBezTo>
                  <a:lnTo>
                    <a:pt x="482" y="180"/>
                  </a:lnTo>
                  <a:cubicBezTo>
                    <a:pt x="478" y="177"/>
                    <a:pt x="470" y="171"/>
                    <a:pt x="468" y="171"/>
                  </a:cubicBezTo>
                  <a:close/>
                  <a:moveTo>
                    <a:pt x="176" y="1"/>
                  </a:moveTo>
                  <a:cubicBezTo>
                    <a:pt x="128" y="1"/>
                    <a:pt x="79" y="20"/>
                    <a:pt x="54" y="65"/>
                  </a:cubicBezTo>
                  <a:cubicBezTo>
                    <a:pt x="0" y="138"/>
                    <a:pt x="18" y="214"/>
                    <a:pt x="73" y="269"/>
                  </a:cubicBezTo>
                  <a:cubicBezTo>
                    <a:pt x="263" y="423"/>
                    <a:pt x="489" y="536"/>
                    <a:pt x="697" y="590"/>
                  </a:cubicBezTo>
                  <a:cubicBezTo>
                    <a:pt x="724" y="599"/>
                    <a:pt x="748" y="603"/>
                    <a:pt x="769" y="603"/>
                  </a:cubicBezTo>
                  <a:cubicBezTo>
                    <a:pt x="791" y="603"/>
                    <a:pt x="810" y="599"/>
                    <a:pt x="828" y="590"/>
                  </a:cubicBezTo>
                  <a:cubicBezTo>
                    <a:pt x="864" y="572"/>
                    <a:pt x="887" y="554"/>
                    <a:pt x="905" y="518"/>
                  </a:cubicBezTo>
                  <a:cubicBezTo>
                    <a:pt x="923" y="441"/>
                    <a:pt x="905" y="346"/>
                    <a:pt x="828" y="309"/>
                  </a:cubicBezTo>
                  <a:cubicBezTo>
                    <a:pt x="715" y="291"/>
                    <a:pt x="620" y="251"/>
                    <a:pt x="507" y="196"/>
                  </a:cubicBezTo>
                  <a:cubicBezTo>
                    <a:pt x="507" y="196"/>
                    <a:pt x="495" y="185"/>
                    <a:pt x="482" y="180"/>
                  </a:cubicBezTo>
                  <a:lnTo>
                    <a:pt x="482" y="180"/>
                  </a:lnTo>
                  <a:cubicBezTo>
                    <a:pt x="483" y="182"/>
                    <a:pt x="484" y="183"/>
                    <a:pt x="483" y="183"/>
                  </a:cubicBezTo>
                  <a:cubicBezTo>
                    <a:pt x="481" y="183"/>
                    <a:pt x="478" y="182"/>
                    <a:pt x="471" y="178"/>
                  </a:cubicBezTo>
                  <a:cubicBezTo>
                    <a:pt x="453" y="156"/>
                    <a:pt x="434" y="138"/>
                    <a:pt x="394" y="119"/>
                  </a:cubicBezTo>
                  <a:cubicBezTo>
                    <a:pt x="358" y="101"/>
                    <a:pt x="321" y="65"/>
                    <a:pt x="263" y="24"/>
                  </a:cubicBezTo>
                  <a:cubicBezTo>
                    <a:pt x="240" y="10"/>
                    <a:pt x="209"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839;p24">
              <a:extLst>
                <a:ext uri="{FF2B5EF4-FFF2-40B4-BE49-F238E27FC236}">
                  <a16:creationId xmlns:a16="http://schemas.microsoft.com/office/drawing/2014/main" id="{E455952B-9C95-29F6-DED3-8B9B52306395}"/>
                </a:ext>
              </a:extLst>
            </p:cNvPr>
            <p:cNvSpPr/>
            <p:nvPr/>
          </p:nvSpPr>
          <p:spPr>
            <a:xfrm>
              <a:off x="2806550" y="551750"/>
              <a:ext cx="20725" cy="15925"/>
            </a:xfrm>
            <a:custGeom>
              <a:avLst/>
              <a:gdLst/>
              <a:ahLst/>
              <a:cxnLst/>
              <a:rect l="l" t="t" r="r" b="b"/>
              <a:pathLst>
                <a:path w="829" h="637" extrusionOk="0">
                  <a:moveTo>
                    <a:pt x="154" y="1"/>
                  </a:moveTo>
                  <a:cubicBezTo>
                    <a:pt x="113" y="1"/>
                    <a:pt x="70" y="15"/>
                    <a:pt x="37" y="48"/>
                  </a:cubicBezTo>
                  <a:cubicBezTo>
                    <a:pt x="1" y="120"/>
                    <a:pt x="1" y="215"/>
                    <a:pt x="73" y="274"/>
                  </a:cubicBezTo>
                  <a:cubicBezTo>
                    <a:pt x="245" y="387"/>
                    <a:pt x="394" y="500"/>
                    <a:pt x="566" y="613"/>
                  </a:cubicBezTo>
                  <a:cubicBezTo>
                    <a:pt x="596" y="628"/>
                    <a:pt x="629" y="637"/>
                    <a:pt x="662" y="637"/>
                  </a:cubicBezTo>
                  <a:cubicBezTo>
                    <a:pt x="710" y="637"/>
                    <a:pt x="758" y="618"/>
                    <a:pt x="792" y="573"/>
                  </a:cubicBezTo>
                  <a:cubicBezTo>
                    <a:pt x="829" y="518"/>
                    <a:pt x="829" y="405"/>
                    <a:pt x="752" y="365"/>
                  </a:cubicBezTo>
                  <a:lnTo>
                    <a:pt x="245" y="25"/>
                  </a:lnTo>
                  <a:cubicBezTo>
                    <a:pt x="219" y="9"/>
                    <a:pt x="187"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840;p24">
              <a:extLst>
                <a:ext uri="{FF2B5EF4-FFF2-40B4-BE49-F238E27FC236}">
                  <a16:creationId xmlns:a16="http://schemas.microsoft.com/office/drawing/2014/main" id="{A732309C-9DB5-A397-2D57-DF046B8BB00D}"/>
                </a:ext>
              </a:extLst>
            </p:cNvPr>
            <p:cNvSpPr/>
            <p:nvPr/>
          </p:nvSpPr>
          <p:spPr>
            <a:xfrm>
              <a:off x="2682150" y="548500"/>
              <a:ext cx="25475" cy="17725"/>
            </a:xfrm>
            <a:custGeom>
              <a:avLst/>
              <a:gdLst/>
              <a:ahLst/>
              <a:cxnLst/>
              <a:rect l="l" t="t" r="r" b="b"/>
              <a:pathLst>
                <a:path w="1019" h="709" extrusionOk="0">
                  <a:moveTo>
                    <a:pt x="162" y="1"/>
                  </a:moveTo>
                  <a:cubicBezTo>
                    <a:pt x="118" y="1"/>
                    <a:pt x="72" y="19"/>
                    <a:pt x="37" y="65"/>
                  </a:cubicBezTo>
                  <a:cubicBezTo>
                    <a:pt x="1" y="119"/>
                    <a:pt x="1" y="232"/>
                    <a:pt x="73" y="268"/>
                  </a:cubicBezTo>
                  <a:cubicBezTo>
                    <a:pt x="299" y="404"/>
                    <a:pt x="525" y="553"/>
                    <a:pt x="752" y="685"/>
                  </a:cubicBezTo>
                  <a:cubicBezTo>
                    <a:pt x="776" y="700"/>
                    <a:pt x="806" y="708"/>
                    <a:pt x="838" y="708"/>
                  </a:cubicBezTo>
                  <a:cubicBezTo>
                    <a:pt x="882" y="708"/>
                    <a:pt x="928" y="691"/>
                    <a:pt x="960" y="648"/>
                  </a:cubicBezTo>
                  <a:cubicBezTo>
                    <a:pt x="1000" y="590"/>
                    <a:pt x="1018" y="477"/>
                    <a:pt x="942" y="440"/>
                  </a:cubicBezTo>
                  <a:cubicBezTo>
                    <a:pt x="715" y="309"/>
                    <a:pt x="471" y="155"/>
                    <a:pt x="245" y="24"/>
                  </a:cubicBezTo>
                  <a:cubicBezTo>
                    <a:pt x="221" y="9"/>
                    <a:pt x="19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841;p24">
              <a:extLst>
                <a:ext uri="{FF2B5EF4-FFF2-40B4-BE49-F238E27FC236}">
                  <a16:creationId xmlns:a16="http://schemas.microsoft.com/office/drawing/2014/main" id="{59180FFB-6AE8-CC25-1AC1-4567EC325A38}"/>
                </a:ext>
              </a:extLst>
            </p:cNvPr>
            <p:cNvSpPr/>
            <p:nvPr/>
          </p:nvSpPr>
          <p:spPr>
            <a:xfrm>
              <a:off x="2645850" y="508450"/>
              <a:ext cx="27400" cy="18725"/>
            </a:xfrm>
            <a:custGeom>
              <a:avLst/>
              <a:gdLst/>
              <a:ahLst/>
              <a:cxnLst/>
              <a:rect l="l" t="t" r="r" b="b"/>
              <a:pathLst>
                <a:path w="1096" h="749" extrusionOk="0">
                  <a:moveTo>
                    <a:pt x="165" y="1"/>
                  </a:moveTo>
                  <a:cubicBezTo>
                    <a:pt x="118" y="1"/>
                    <a:pt x="71" y="19"/>
                    <a:pt x="37" y="61"/>
                  </a:cubicBezTo>
                  <a:cubicBezTo>
                    <a:pt x="0" y="120"/>
                    <a:pt x="0" y="233"/>
                    <a:pt x="77" y="269"/>
                  </a:cubicBezTo>
                  <a:cubicBezTo>
                    <a:pt x="322" y="423"/>
                    <a:pt x="584" y="572"/>
                    <a:pt x="828" y="721"/>
                  </a:cubicBezTo>
                  <a:cubicBezTo>
                    <a:pt x="861" y="739"/>
                    <a:pt x="896" y="748"/>
                    <a:pt x="931" y="748"/>
                  </a:cubicBezTo>
                  <a:cubicBezTo>
                    <a:pt x="978" y="748"/>
                    <a:pt x="1023" y="730"/>
                    <a:pt x="1054" y="685"/>
                  </a:cubicBezTo>
                  <a:cubicBezTo>
                    <a:pt x="1095" y="626"/>
                    <a:pt x="1095" y="513"/>
                    <a:pt x="1018" y="477"/>
                  </a:cubicBezTo>
                  <a:cubicBezTo>
                    <a:pt x="774" y="328"/>
                    <a:pt x="507" y="174"/>
                    <a:pt x="263" y="25"/>
                  </a:cubicBezTo>
                  <a:cubicBezTo>
                    <a:pt x="233" y="10"/>
                    <a:pt x="199"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842;p24">
              <a:extLst>
                <a:ext uri="{FF2B5EF4-FFF2-40B4-BE49-F238E27FC236}">
                  <a16:creationId xmlns:a16="http://schemas.microsoft.com/office/drawing/2014/main" id="{8110E68C-A3E0-026E-6724-84E207B56C01}"/>
                </a:ext>
              </a:extLst>
            </p:cNvPr>
            <p:cNvSpPr/>
            <p:nvPr/>
          </p:nvSpPr>
          <p:spPr>
            <a:xfrm>
              <a:off x="2720725" y="559350"/>
              <a:ext cx="26025" cy="20550"/>
            </a:xfrm>
            <a:custGeom>
              <a:avLst/>
              <a:gdLst/>
              <a:ahLst/>
              <a:cxnLst/>
              <a:rect l="l" t="t" r="r" b="b"/>
              <a:pathLst>
                <a:path w="1041" h="822" extrusionOk="0">
                  <a:moveTo>
                    <a:pt x="166" y="1"/>
                  </a:moveTo>
                  <a:cubicBezTo>
                    <a:pt x="118" y="1"/>
                    <a:pt x="73" y="18"/>
                    <a:pt x="41" y="61"/>
                  </a:cubicBezTo>
                  <a:cubicBezTo>
                    <a:pt x="0" y="138"/>
                    <a:pt x="0" y="233"/>
                    <a:pt x="77" y="269"/>
                  </a:cubicBezTo>
                  <a:cubicBezTo>
                    <a:pt x="303" y="459"/>
                    <a:pt x="548" y="626"/>
                    <a:pt x="774" y="798"/>
                  </a:cubicBezTo>
                  <a:cubicBezTo>
                    <a:pt x="806" y="813"/>
                    <a:pt x="841" y="822"/>
                    <a:pt x="873" y="822"/>
                  </a:cubicBezTo>
                  <a:cubicBezTo>
                    <a:pt x="919" y="822"/>
                    <a:pt x="961" y="804"/>
                    <a:pt x="982" y="762"/>
                  </a:cubicBezTo>
                  <a:cubicBezTo>
                    <a:pt x="1041" y="703"/>
                    <a:pt x="1041" y="608"/>
                    <a:pt x="964" y="554"/>
                  </a:cubicBezTo>
                  <a:cubicBezTo>
                    <a:pt x="719" y="382"/>
                    <a:pt x="493" y="214"/>
                    <a:pt x="267" y="24"/>
                  </a:cubicBezTo>
                  <a:cubicBezTo>
                    <a:pt x="235" y="9"/>
                    <a:pt x="200"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843;p24">
              <a:extLst>
                <a:ext uri="{FF2B5EF4-FFF2-40B4-BE49-F238E27FC236}">
                  <a16:creationId xmlns:a16="http://schemas.microsoft.com/office/drawing/2014/main" id="{724E7D40-231B-5085-E55E-3BC6748AAA2E}"/>
                </a:ext>
              </a:extLst>
            </p:cNvPr>
            <p:cNvSpPr/>
            <p:nvPr/>
          </p:nvSpPr>
          <p:spPr>
            <a:xfrm>
              <a:off x="2779650" y="587325"/>
              <a:ext cx="21725" cy="15975"/>
            </a:xfrm>
            <a:custGeom>
              <a:avLst/>
              <a:gdLst/>
              <a:ahLst/>
              <a:cxnLst/>
              <a:rect l="l" t="t" r="r" b="b"/>
              <a:pathLst>
                <a:path w="869" h="639" extrusionOk="0">
                  <a:moveTo>
                    <a:pt x="131" y="0"/>
                  </a:moveTo>
                  <a:cubicBezTo>
                    <a:pt x="95" y="0"/>
                    <a:pt x="59" y="36"/>
                    <a:pt x="41" y="54"/>
                  </a:cubicBezTo>
                  <a:cubicBezTo>
                    <a:pt x="0" y="131"/>
                    <a:pt x="0" y="226"/>
                    <a:pt x="59" y="281"/>
                  </a:cubicBezTo>
                  <a:cubicBezTo>
                    <a:pt x="244" y="376"/>
                    <a:pt x="434" y="489"/>
                    <a:pt x="606" y="602"/>
                  </a:cubicBezTo>
                  <a:cubicBezTo>
                    <a:pt x="642" y="620"/>
                    <a:pt x="679" y="638"/>
                    <a:pt x="737" y="638"/>
                  </a:cubicBezTo>
                  <a:cubicBezTo>
                    <a:pt x="774" y="620"/>
                    <a:pt x="810" y="602"/>
                    <a:pt x="832" y="584"/>
                  </a:cubicBezTo>
                  <a:cubicBezTo>
                    <a:pt x="869" y="507"/>
                    <a:pt x="869" y="412"/>
                    <a:pt x="792" y="358"/>
                  </a:cubicBezTo>
                  <a:cubicBezTo>
                    <a:pt x="624" y="244"/>
                    <a:pt x="434" y="149"/>
                    <a:pt x="244" y="36"/>
                  </a:cubicBezTo>
                  <a:cubicBezTo>
                    <a:pt x="208" y="0"/>
                    <a:pt x="17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844;p24">
              <a:extLst>
                <a:ext uri="{FF2B5EF4-FFF2-40B4-BE49-F238E27FC236}">
                  <a16:creationId xmlns:a16="http://schemas.microsoft.com/office/drawing/2014/main" id="{9DDE7C76-3943-FA7A-03C3-14690F43240E}"/>
                </a:ext>
              </a:extLst>
            </p:cNvPr>
            <p:cNvSpPr/>
            <p:nvPr/>
          </p:nvSpPr>
          <p:spPr>
            <a:xfrm>
              <a:off x="2741525" y="602475"/>
              <a:ext cx="20725" cy="16550"/>
            </a:xfrm>
            <a:custGeom>
              <a:avLst/>
              <a:gdLst/>
              <a:ahLst/>
              <a:cxnLst/>
              <a:rect l="l" t="t" r="r" b="b"/>
              <a:pathLst>
                <a:path w="829" h="662" extrusionOk="0">
                  <a:moveTo>
                    <a:pt x="166" y="1"/>
                  </a:moveTo>
                  <a:cubicBezTo>
                    <a:pt x="120" y="1"/>
                    <a:pt x="73" y="26"/>
                    <a:pt x="37" y="73"/>
                  </a:cubicBezTo>
                  <a:cubicBezTo>
                    <a:pt x="1" y="127"/>
                    <a:pt x="1" y="222"/>
                    <a:pt x="73" y="281"/>
                  </a:cubicBezTo>
                  <a:cubicBezTo>
                    <a:pt x="227" y="394"/>
                    <a:pt x="394" y="525"/>
                    <a:pt x="566" y="638"/>
                  </a:cubicBezTo>
                  <a:cubicBezTo>
                    <a:pt x="595" y="653"/>
                    <a:pt x="629" y="662"/>
                    <a:pt x="662" y="662"/>
                  </a:cubicBezTo>
                  <a:cubicBezTo>
                    <a:pt x="710" y="662"/>
                    <a:pt x="757" y="643"/>
                    <a:pt x="792" y="597"/>
                  </a:cubicBezTo>
                  <a:cubicBezTo>
                    <a:pt x="828" y="543"/>
                    <a:pt x="828" y="448"/>
                    <a:pt x="752" y="394"/>
                  </a:cubicBezTo>
                  <a:cubicBezTo>
                    <a:pt x="584" y="281"/>
                    <a:pt x="412" y="145"/>
                    <a:pt x="245" y="32"/>
                  </a:cubicBezTo>
                  <a:cubicBezTo>
                    <a:pt x="222" y="11"/>
                    <a:pt x="194"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45;p24">
              <a:extLst>
                <a:ext uri="{FF2B5EF4-FFF2-40B4-BE49-F238E27FC236}">
                  <a16:creationId xmlns:a16="http://schemas.microsoft.com/office/drawing/2014/main" id="{45556478-BDCD-BA14-C7F4-7383ECE4CD72}"/>
                </a:ext>
              </a:extLst>
            </p:cNvPr>
            <p:cNvSpPr/>
            <p:nvPr/>
          </p:nvSpPr>
          <p:spPr>
            <a:xfrm>
              <a:off x="2634550" y="475000"/>
              <a:ext cx="27375" cy="20075"/>
            </a:xfrm>
            <a:custGeom>
              <a:avLst/>
              <a:gdLst/>
              <a:ahLst/>
              <a:cxnLst/>
              <a:rect l="l" t="t" r="r" b="b"/>
              <a:pathLst>
                <a:path w="1095" h="803" extrusionOk="0">
                  <a:moveTo>
                    <a:pt x="167" y="0"/>
                  </a:moveTo>
                  <a:cubicBezTo>
                    <a:pt x="119" y="0"/>
                    <a:pt x="71" y="19"/>
                    <a:pt x="36" y="64"/>
                  </a:cubicBezTo>
                  <a:cubicBezTo>
                    <a:pt x="0" y="119"/>
                    <a:pt x="0" y="232"/>
                    <a:pt x="77" y="268"/>
                  </a:cubicBezTo>
                  <a:cubicBezTo>
                    <a:pt x="321" y="440"/>
                    <a:pt x="584" y="607"/>
                    <a:pt x="828" y="779"/>
                  </a:cubicBezTo>
                  <a:cubicBezTo>
                    <a:pt x="860" y="794"/>
                    <a:pt x="895" y="803"/>
                    <a:pt x="927" y="803"/>
                  </a:cubicBezTo>
                  <a:cubicBezTo>
                    <a:pt x="973" y="803"/>
                    <a:pt x="1015" y="785"/>
                    <a:pt x="1036" y="743"/>
                  </a:cubicBezTo>
                  <a:cubicBezTo>
                    <a:pt x="1095" y="684"/>
                    <a:pt x="1095" y="571"/>
                    <a:pt x="1018" y="535"/>
                  </a:cubicBezTo>
                  <a:cubicBezTo>
                    <a:pt x="756" y="363"/>
                    <a:pt x="507" y="196"/>
                    <a:pt x="262" y="24"/>
                  </a:cubicBezTo>
                  <a:cubicBezTo>
                    <a:pt x="233" y="9"/>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46;p24">
              <a:extLst>
                <a:ext uri="{FF2B5EF4-FFF2-40B4-BE49-F238E27FC236}">
                  <a16:creationId xmlns:a16="http://schemas.microsoft.com/office/drawing/2014/main" id="{64B078FF-3154-F1F2-DEBD-D9360AD0A823}"/>
                </a:ext>
              </a:extLst>
            </p:cNvPr>
            <p:cNvSpPr/>
            <p:nvPr/>
          </p:nvSpPr>
          <p:spPr>
            <a:xfrm>
              <a:off x="2677400" y="583350"/>
              <a:ext cx="24125" cy="17325"/>
            </a:xfrm>
            <a:custGeom>
              <a:avLst/>
              <a:gdLst/>
              <a:ahLst/>
              <a:cxnLst/>
              <a:rect l="l" t="t" r="r" b="b"/>
              <a:pathLst>
                <a:path w="965" h="693" extrusionOk="0">
                  <a:moveTo>
                    <a:pt x="164" y="1"/>
                  </a:moveTo>
                  <a:cubicBezTo>
                    <a:pt x="117" y="1"/>
                    <a:pt x="71" y="20"/>
                    <a:pt x="37" y="64"/>
                  </a:cubicBezTo>
                  <a:cubicBezTo>
                    <a:pt x="1" y="118"/>
                    <a:pt x="1" y="232"/>
                    <a:pt x="77" y="272"/>
                  </a:cubicBezTo>
                  <a:cubicBezTo>
                    <a:pt x="286" y="403"/>
                    <a:pt x="489" y="535"/>
                    <a:pt x="697" y="666"/>
                  </a:cubicBezTo>
                  <a:cubicBezTo>
                    <a:pt x="730" y="683"/>
                    <a:pt x="765" y="693"/>
                    <a:pt x="798" y="693"/>
                  </a:cubicBezTo>
                  <a:cubicBezTo>
                    <a:pt x="844" y="693"/>
                    <a:pt x="884" y="674"/>
                    <a:pt x="905" y="630"/>
                  </a:cubicBezTo>
                  <a:cubicBezTo>
                    <a:pt x="964" y="571"/>
                    <a:pt x="964" y="458"/>
                    <a:pt x="887" y="422"/>
                  </a:cubicBezTo>
                  <a:cubicBezTo>
                    <a:pt x="679" y="290"/>
                    <a:pt x="471" y="159"/>
                    <a:pt x="263" y="28"/>
                  </a:cubicBezTo>
                  <a:cubicBezTo>
                    <a:pt x="232" y="11"/>
                    <a:pt x="198"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47;p24">
              <a:extLst>
                <a:ext uri="{FF2B5EF4-FFF2-40B4-BE49-F238E27FC236}">
                  <a16:creationId xmlns:a16="http://schemas.microsoft.com/office/drawing/2014/main" id="{F8DCF504-E3FC-2B58-9F9E-88708413D8D1}"/>
                </a:ext>
              </a:extLst>
            </p:cNvPr>
            <p:cNvSpPr/>
            <p:nvPr/>
          </p:nvSpPr>
          <p:spPr>
            <a:xfrm>
              <a:off x="2634075" y="534850"/>
              <a:ext cx="28300" cy="18475"/>
            </a:xfrm>
            <a:custGeom>
              <a:avLst/>
              <a:gdLst/>
              <a:ahLst/>
              <a:cxnLst/>
              <a:rect l="l" t="t" r="r" b="b"/>
              <a:pathLst>
                <a:path w="1132" h="739" extrusionOk="0">
                  <a:moveTo>
                    <a:pt x="168" y="1"/>
                  </a:moveTo>
                  <a:cubicBezTo>
                    <a:pt x="112" y="1"/>
                    <a:pt x="50" y="44"/>
                    <a:pt x="37" y="100"/>
                  </a:cubicBezTo>
                  <a:cubicBezTo>
                    <a:pt x="1" y="195"/>
                    <a:pt x="37" y="249"/>
                    <a:pt x="114" y="308"/>
                  </a:cubicBezTo>
                  <a:cubicBezTo>
                    <a:pt x="376" y="439"/>
                    <a:pt x="639" y="588"/>
                    <a:pt x="906" y="724"/>
                  </a:cubicBezTo>
                  <a:cubicBezTo>
                    <a:pt x="920" y="734"/>
                    <a:pt x="939" y="738"/>
                    <a:pt x="958" y="738"/>
                  </a:cubicBezTo>
                  <a:cubicBezTo>
                    <a:pt x="1013" y="738"/>
                    <a:pt x="1078" y="704"/>
                    <a:pt x="1091" y="647"/>
                  </a:cubicBezTo>
                  <a:cubicBezTo>
                    <a:pt x="1132" y="552"/>
                    <a:pt x="1091" y="475"/>
                    <a:pt x="1019" y="439"/>
                  </a:cubicBezTo>
                  <a:cubicBezTo>
                    <a:pt x="752" y="308"/>
                    <a:pt x="490" y="158"/>
                    <a:pt x="227" y="23"/>
                  </a:cubicBezTo>
                  <a:cubicBezTo>
                    <a:pt x="211" y="7"/>
                    <a:pt x="19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Oval 93">
            <a:extLst>
              <a:ext uri="{FF2B5EF4-FFF2-40B4-BE49-F238E27FC236}">
                <a16:creationId xmlns:a16="http://schemas.microsoft.com/office/drawing/2014/main" id="{48D3EAF3-5C75-D279-C28A-287963063462}"/>
              </a:ext>
            </a:extLst>
          </p:cNvPr>
          <p:cNvSpPr/>
          <p:nvPr/>
        </p:nvSpPr>
        <p:spPr>
          <a:xfrm>
            <a:off x="-3156008" y="8425787"/>
            <a:ext cx="9199066" cy="1862877"/>
          </a:xfrm>
          <a:prstGeom prst="ellipse">
            <a:avLst/>
          </a:prstGeom>
          <a:solidFill>
            <a:schemeClr val="accent1">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descr="Nhiều vướng mắc khi thu hồi tài sản trong vụ án tham nhũng, kinh tế">
            <a:extLst>
              <a:ext uri="{FF2B5EF4-FFF2-40B4-BE49-F238E27FC236}">
                <a16:creationId xmlns:a16="http://schemas.microsoft.com/office/drawing/2014/main" id="{CD844618-F722-50C2-4893-D5F443016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6442" y="1938625"/>
            <a:ext cx="3620817" cy="2080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4" descr="Chuyện cả họ làm quan: Do chưa có luật chống “tham nhũng quyền lực&quot;? | Báo  Dân trí">
            <a:extLst>
              <a:ext uri="{FF2B5EF4-FFF2-40B4-BE49-F238E27FC236}">
                <a16:creationId xmlns:a16="http://schemas.microsoft.com/office/drawing/2014/main" id="{6F03EA8F-CA8A-16DB-C940-B80C550A8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6877" y="4219197"/>
            <a:ext cx="3219946" cy="2170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54073674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07B46E2-392E-74BC-D740-94687BB43841}"/>
              </a:ext>
            </a:extLst>
          </p:cNvPr>
          <p:cNvSpPr/>
          <p:nvPr/>
        </p:nvSpPr>
        <p:spPr>
          <a:xfrm>
            <a:off x="-8629045" y="1069579"/>
            <a:ext cx="23836763" cy="8252717"/>
          </a:xfrm>
          <a:prstGeom prst="ellipse">
            <a:avLst/>
          </a:prstGeom>
          <a:solidFill>
            <a:schemeClr val="accent1">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9" name="Group 8">
            <a:extLst>
              <a:ext uri="{FF2B5EF4-FFF2-40B4-BE49-F238E27FC236}">
                <a16:creationId xmlns:a16="http://schemas.microsoft.com/office/drawing/2014/main" id="{66690AE0-FA0B-FC3E-C83A-CEFA0A7E0D83}"/>
              </a:ext>
            </a:extLst>
          </p:cNvPr>
          <p:cNvGrpSpPr/>
          <p:nvPr/>
        </p:nvGrpSpPr>
        <p:grpSpPr>
          <a:xfrm>
            <a:off x="2901816" y="-1353619"/>
            <a:ext cx="6573248" cy="4782619"/>
            <a:chOff x="4607566" y="-1119933"/>
            <a:chExt cx="6573248" cy="4782619"/>
          </a:xfrm>
          <a:solidFill>
            <a:srgbClr val="2F5597"/>
          </a:solidFill>
        </p:grpSpPr>
        <p:sp>
          <p:nvSpPr>
            <p:cNvPr id="10" name="Freeform: Shape 9">
              <a:extLst>
                <a:ext uri="{FF2B5EF4-FFF2-40B4-BE49-F238E27FC236}">
                  <a16:creationId xmlns:a16="http://schemas.microsoft.com/office/drawing/2014/main" id="{8B2D25F4-E638-3062-670B-DE1DC26D25EA}"/>
                </a:ext>
              </a:extLst>
            </p:cNvPr>
            <p:cNvSpPr/>
            <p:nvPr/>
          </p:nvSpPr>
          <p:spPr>
            <a:xfrm rot="18878282">
              <a:off x="5453511" y="-1142442"/>
              <a:ext cx="4782619" cy="4827637"/>
            </a:xfrm>
            <a:custGeom>
              <a:avLst/>
              <a:gdLst>
                <a:gd name="connsiteX0" fmla="*/ 779922 w 4782619"/>
                <a:gd name="connsiteY0" fmla="*/ 0 h 4827637"/>
                <a:gd name="connsiteX1" fmla="*/ 4782619 w 4782619"/>
                <a:gd name="connsiteY1" fmla="*/ 4053592 h 4827637"/>
                <a:gd name="connsiteX2" fmla="*/ 4779816 w 4782619"/>
                <a:gd name="connsiteY2" fmla="*/ 4056360 h 4827637"/>
                <a:gd name="connsiteX3" fmla="*/ 4779816 w 4782619"/>
                <a:gd name="connsiteY3" fmla="*/ 4827637 h 4827637"/>
                <a:gd name="connsiteX4" fmla="*/ 4003666 w 4782619"/>
                <a:gd name="connsiteY4" fmla="*/ 4827637 h 4827637"/>
                <a:gd name="connsiteX5" fmla="*/ 4003666 w 4782619"/>
                <a:gd name="connsiteY5" fmla="*/ 4822764 h 4827637"/>
                <a:gd name="connsiteX6" fmla="*/ 4002696 w 4782619"/>
                <a:gd name="connsiteY6" fmla="*/ 4823722 h 4827637"/>
                <a:gd name="connsiteX7" fmla="*/ 0 w 4782619"/>
                <a:gd name="connsiteY7" fmla="*/ 770129 h 482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2619" h="4827637">
                  <a:moveTo>
                    <a:pt x="779922" y="0"/>
                  </a:moveTo>
                  <a:lnTo>
                    <a:pt x="4782619" y="4053592"/>
                  </a:lnTo>
                  <a:lnTo>
                    <a:pt x="4779816" y="4056360"/>
                  </a:lnTo>
                  <a:lnTo>
                    <a:pt x="4779816" y="4827637"/>
                  </a:lnTo>
                  <a:lnTo>
                    <a:pt x="4003666" y="4827637"/>
                  </a:lnTo>
                  <a:lnTo>
                    <a:pt x="4003666" y="4822764"/>
                  </a:lnTo>
                  <a:lnTo>
                    <a:pt x="4002696" y="4823722"/>
                  </a:lnTo>
                  <a:lnTo>
                    <a:pt x="0" y="7701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1" name="Rectangle 10">
              <a:extLst>
                <a:ext uri="{FF2B5EF4-FFF2-40B4-BE49-F238E27FC236}">
                  <a16:creationId xmlns:a16="http://schemas.microsoft.com/office/drawing/2014/main" id="{5BCFC1D8-BA90-FDE9-64A6-68232FFA6BF7}"/>
                </a:ext>
              </a:extLst>
            </p:cNvPr>
            <p:cNvSpPr/>
            <p:nvPr/>
          </p:nvSpPr>
          <p:spPr>
            <a:xfrm rot="18893630">
              <a:off x="4607566" y="883855"/>
              <a:ext cx="775042" cy="775042"/>
            </a:xfrm>
            <a:prstGeom prst="rect">
              <a:avLst/>
            </a:prstGeom>
            <a:grp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TextBox 11">
              <a:extLst>
                <a:ext uri="{FF2B5EF4-FFF2-40B4-BE49-F238E27FC236}">
                  <a16:creationId xmlns:a16="http://schemas.microsoft.com/office/drawing/2014/main" id="{6C87B2A3-7EF6-7F05-44ED-54E62BEB777A}"/>
                </a:ext>
              </a:extLst>
            </p:cNvPr>
            <p:cNvSpPr txBox="1"/>
            <p:nvPr/>
          </p:nvSpPr>
          <p:spPr>
            <a:xfrm>
              <a:off x="4734413" y="917433"/>
              <a:ext cx="603252" cy="707886"/>
            </a:xfrm>
            <a:prstGeom prst="rect">
              <a:avLst/>
            </a:prstGeom>
            <a:noFill/>
            <a:ln>
              <a:noFill/>
            </a:ln>
          </p:spPr>
          <p:txBody>
            <a:bodyPr wrap="square" rtlCol="0">
              <a:spAutoFit/>
            </a:bodyPr>
            <a:lstStyle/>
            <a:p>
              <a:r>
                <a:rPr lang="vi-VN" sz="4000" b="1" dirty="0">
                  <a:solidFill>
                    <a:schemeClr val="bg1"/>
                  </a:solidFill>
                </a:rPr>
                <a:t>1</a:t>
              </a:r>
              <a:endParaRPr lang="vi-VN" b="1" dirty="0">
                <a:solidFill>
                  <a:schemeClr val="bg1"/>
                </a:solidFill>
              </a:endParaRPr>
            </a:p>
          </p:txBody>
        </p:sp>
        <p:sp>
          <p:nvSpPr>
            <p:cNvPr id="13" name="Hộp Văn bản 1">
              <a:extLst>
                <a:ext uri="{FF2B5EF4-FFF2-40B4-BE49-F238E27FC236}">
                  <a16:creationId xmlns:a16="http://schemas.microsoft.com/office/drawing/2014/main" id="{EC955968-AE21-05AA-F278-1D4D8CB98FC6}"/>
                </a:ext>
              </a:extLst>
            </p:cNvPr>
            <p:cNvSpPr txBox="1"/>
            <p:nvPr/>
          </p:nvSpPr>
          <p:spPr>
            <a:xfrm>
              <a:off x="5554791" y="746213"/>
              <a:ext cx="5626023" cy="983283"/>
            </a:xfrm>
            <a:prstGeom prst="rect">
              <a:avLst/>
            </a:prstGeom>
            <a:noFill/>
            <a:ln>
              <a:noFill/>
            </a:ln>
          </p:spPr>
          <p:txBody>
            <a:bodyPr wrap="square" rtlCol="0">
              <a:spAutoFit/>
            </a:bodyPr>
            <a:lstStyle/>
            <a:p>
              <a:pPr>
                <a:lnSpc>
                  <a:spcPct val="107000"/>
                </a:lnSpc>
                <a:spcAft>
                  <a:spcPts val="800"/>
                </a:spcAft>
                <a:tabLst>
                  <a:tab pos="1515745" algn="l"/>
                </a:tabLst>
              </a:pPr>
              <a:r>
                <a:rPr lang="vi-VN" sz="2800" b="1" dirty="0">
                  <a:solidFill>
                    <a:srgbClr val="FFFFFF"/>
                  </a:solidFill>
                  <a:effectLst/>
                  <a:latin typeface="+mj-lt"/>
                  <a:ea typeface="Calibri" panose="020F0502020204030204" pitchFamily="34" charset="0"/>
                  <a:cs typeface="Times New Roman" panose="02020603050405020304" pitchFamily="18" charset="0"/>
                </a:rPr>
                <a:t>Chủ thể tham nhũng là người có chức vụ, quyền hạn.</a:t>
              </a:r>
            </a:p>
          </p:txBody>
        </p:sp>
      </p:grpSp>
      <p:sp>
        <p:nvSpPr>
          <p:cNvPr id="59" name="Google Shape;3445;p34">
            <a:extLst>
              <a:ext uri="{FF2B5EF4-FFF2-40B4-BE49-F238E27FC236}">
                <a16:creationId xmlns:a16="http://schemas.microsoft.com/office/drawing/2014/main" id="{42EB7DA7-CA32-CAC9-91C5-4F65142D285A}"/>
              </a:ext>
            </a:extLst>
          </p:cNvPr>
          <p:cNvSpPr/>
          <p:nvPr/>
        </p:nvSpPr>
        <p:spPr>
          <a:xfrm rot="6300015">
            <a:off x="-2723099" y="-2480109"/>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46;p34">
            <a:extLst>
              <a:ext uri="{FF2B5EF4-FFF2-40B4-BE49-F238E27FC236}">
                <a16:creationId xmlns:a16="http://schemas.microsoft.com/office/drawing/2014/main" id="{6370D8F0-08C5-668E-95F9-74A666D7EDC5}"/>
              </a:ext>
            </a:extLst>
          </p:cNvPr>
          <p:cNvSpPr/>
          <p:nvPr/>
        </p:nvSpPr>
        <p:spPr>
          <a:xfrm>
            <a:off x="-1611013" y="-1625695"/>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47;p34">
            <a:extLst>
              <a:ext uri="{FF2B5EF4-FFF2-40B4-BE49-F238E27FC236}">
                <a16:creationId xmlns:a16="http://schemas.microsoft.com/office/drawing/2014/main" id="{CDAC5721-E4AD-5448-9B87-ECB408212A63}"/>
              </a:ext>
            </a:extLst>
          </p:cNvPr>
          <p:cNvSpPr/>
          <p:nvPr/>
        </p:nvSpPr>
        <p:spPr>
          <a:xfrm>
            <a:off x="-1648782" y="-1553655"/>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48;p34">
            <a:extLst>
              <a:ext uri="{FF2B5EF4-FFF2-40B4-BE49-F238E27FC236}">
                <a16:creationId xmlns:a16="http://schemas.microsoft.com/office/drawing/2014/main" id="{900BA41A-7080-3671-3AE3-E3AD53BC7357}"/>
              </a:ext>
            </a:extLst>
          </p:cNvPr>
          <p:cNvSpPr/>
          <p:nvPr/>
        </p:nvSpPr>
        <p:spPr>
          <a:xfrm>
            <a:off x="-961738" y="-1063874"/>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49;p34">
            <a:extLst>
              <a:ext uri="{FF2B5EF4-FFF2-40B4-BE49-F238E27FC236}">
                <a16:creationId xmlns:a16="http://schemas.microsoft.com/office/drawing/2014/main" id="{693D129D-0EA8-9D56-65EA-99688E45E2CB}"/>
              </a:ext>
            </a:extLst>
          </p:cNvPr>
          <p:cNvSpPr/>
          <p:nvPr/>
        </p:nvSpPr>
        <p:spPr>
          <a:xfrm>
            <a:off x="-1401739" y="-1414961"/>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50;p34">
            <a:extLst>
              <a:ext uri="{FF2B5EF4-FFF2-40B4-BE49-F238E27FC236}">
                <a16:creationId xmlns:a16="http://schemas.microsoft.com/office/drawing/2014/main" id="{6050B7B0-5471-C7EA-C6C6-3A2829264941}"/>
              </a:ext>
            </a:extLst>
          </p:cNvPr>
          <p:cNvSpPr/>
          <p:nvPr/>
        </p:nvSpPr>
        <p:spPr>
          <a:xfrm>
            <a:off x="-816056" y="-1161297"/>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51;p34">
            <a:extLst>
              <a:ext uri="{FF2B5EF4-FFF2-40B4-BE49-F238E27FC236}">
                <a16:creationId xmlns:a16="http://schemas.microsoft.com/office/drawing/2014/main" id="{E070EAEF-ADCE-567B-2A8A-DB853C75F8C2}"/>
              </a:ext>
            </a:extLst>
          </p:cNvPr>
          <p:cNvSpPr/>
          <p:nvPr/>
        </p:nvSpPr>
        <p:spPr>
          <a:xfrm>
            <a:off x="-685790" y="-1171797"/>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52;p34">
            <a:extLst>
              <a:ext uri="{FF2B5EF4-FFF2-40B4-BE49-F238E27FC236}">
                <a16:creationId xmlns:a16="http://schemas.microsoft.com/office/drawing/2014/main" id="{35F7B93B-5463-7832-6ED5-7A2AA2EEDFB1}"/>
              </a:ext>
            </a:extLst>
          </p:cNvPr>
          <p:cNvSpPr/>
          <p:nvPr/>
        </p:nvSpPr>
        <p:spPr>
          <a:xfrm>
            <a:off x="-687331" y="-938416"/>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53;p34">
            <a:extLst>
              <a:ext uri="{FF2B5EF4-FFF2-40B4-BE49-F238E27FC236}">
                <a16:creationId xmlns:a16="http://schemas.microsoft.com/office/drawing/2014/main" id="{5802E5F3-E591-C7B9-0560-C923F285B351}"/>
              </a:ext>
            </a:extLst>
          </p:cNvPr>
          <p:cNvSpPr/>
          <p:nvPr/>
        </p:nvSpPr>
        <p:spPr>
          <a:xfrm>
            <a:off x="-802438" y="-583454"/>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54;p34">
            <a:extLst>
              <a:ext uri="{FF2B5EF4-FFF2-40B4-BE49-F238E27FC236}">
                <a16:creationId xmlns:a16="http://schemas.microsoft.com/office/drawing/2014/main" id="{89F429FA-887E-5F02-7022-34BD78507008}"/>
              </a:ext>
            </a:extLst>
          </p:cNvPr>
          <p:cNvSpPr/>
          <p:nvPr/>
        </p:nvSpPr>
        <p:spPr>
          <a:xfrm>
            <a:off x="-833399" y="-477083"/>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55;p34">
            <a:extLst>
              <a:ext uri="{FF2B5EF4-FFF2-40B4-BE49-F238E27FC236}">
                <a16:creationId xmlns:a16="http://schemas.microsoft.com/office/drawing/2014/main" id="{B612F8B8-C242-8817-BE2F-6B553602DAA3}"/>
              </a:ext>
            </a:extLst>
          </p:cNvPr>
          <p:cNvSpPr/>
          <p:nvPr/>
        </p:nvSpPr>
        <p:spPr>
          <a:xfrm>
            <a:off x="-1204157" y="-1004158"/>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56;p34">
            <a:extLst>
              <a:ext uri="{FF2B5EF4-FFF2-40B4-BE49-F238E27FC236}">
                <a16:creationId xmlns:a16="http://schemas.microsoft.com/office/drawing/2014/main" id="{F172A5FD-B48F-23BB-DE85-31DE7A1567C4}"/>
              </a:ext>
            </a:extLst>
          </p:cNvPr>
          <p:cNvSpPr/>
          <p:nvPr/>
        </p:nvSpPr>
        <p:spPr>
          <a:xfrm>
            <a:off x="-1317465" y="-711766"/>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57;p34">
            <a:extLst>
              <a:ext uri="{FF2B5EF4-FFF2-40B4-BE49-F238E27FC236}">
                <a16:creationId xmlns:a16="http://schemas.microsoft.com/office/drawing/2014/main" id="{E395BCD3-F278-8F83-9F2D-4779A5F2024E}"/>
              </a:ext>
            </a:extLst>
          </p:cNvPr>
          <p:cNvSpPr/>
          <p:nvPr/>
        </p:nvSpPr>
        <p:spPr>
          <a:xfrm>
            <a:off x="-778158" y="-1446332"/>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58;p34">
            <a:extLst>
              <a:ext uri="{FF2B5EF4-FFF2-40B4-BE49-F238E27FC236}">
                <a16:creationId xmlns:a16="http://schemas.microsoft.com/office/drawing/2014/main" id="{925D860C-71D1-A3FF-09B0-52470D534514}"/>
              </a:ext>
            </a:extLst>
          </p:cNvPr>
          <p:cNvSpPr/>
          <p:nvPr/>
        </p:nvSpPr>
        <p:spPr>
          <a:xfrm>
            <a:off x="-1279953" y="-1487608"/>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59;p34">
            <a:extLst>
              <a:ext uri="{FF2B5EF4-FFF2-40B4-BE49-F238E27FC236}">
                <a16:creationId xmlns:a16="http://schemas.microsoft.com/office/drawing/2014/main" id="{7A226145-1DC3-FA98-9FF0-A20DF2BF3AD4}"/>
              </a:ext>
            </a:extLst>
          </p:cNvPr>
          <p:cNvSpPr/>
          <p:nvPr/>
        </p:nvSpPr>
        <p:spPr>
          <a:xfrm>
            <a:off x="27075" y="-791058"/>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0;p34">
            <a:extLst>
              <a:ext uri="{FF2B5EF4-FFF2-40B4-BE49-F238E27FC236}">
                <a16:creationId xmlns:a16="http://schemas.microsoft.com/office/drawing/2014/main" id="{1C9B404C-D72D-CD4B-3964-AB9F0C632159}"/>
              </a:ext>
            </a:extLst>
          </p:cNvPr>
          <p:cNvSpPr/>
          <p:nvPr/>
        </p:nvSpPr>
        <p:spPr>
          <a:xfrm>
            <a:off x="85528" y="-894173"/>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61;p34">
            <a:extLst>
              <a:ext uri="{FF2B5EF4-FFF2-40B4-BE49-F238E27FC236}">
                <a16:creationId xmlns:a16="http://schemas.microsoft.com/office/drawing/2014/main" id="{05DCDF28-2F15-ADC5-1F2D-95A28ECB3DEC}"/>
              </a:ext>
            </a:extLst>
          </p:cNvPr>
          <p:cNvSpPr/>
          <p:nvPr/>
        </p:nvSpPr>
        <p:spPr>
          <a:xfrm>
            <a:off x="133318" y="-780483"/>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806;p24">
            <a:extLst>
              <a:ext uri="{FF2B5EF4-FFF2-40B4-BE49-F238E27FC236}">
                <a16:creationId xmlns:a16="http://schemas.microsoft.com/office/drawing/2014/main" id="{3FDCEBCD-C398-AA06-F4B4-6F5A5B42DBA4}"/>
              </a:ext>
            </a:extLst>
          </p:cNvPr>
          <p:cNvSpPr/>
          <p:nvPr/>
        </p:nvSpPr>
        <p:spPr>
          <a:xfrm rot="374135">
            <a:off x="-2549440" y="7519705"/>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2831;p24">
            <a:extLst>
              <a:ext uri="{FF2B5EF4-FFF2-40B4-BE49-F238E27FC236}">
                <a16:creationId xmlns:a16="http://schemas.microsoft.com/office/drawing/2014/main" id="{BEF0123E-C50E-3086-7864-FD848F67933A}"/>
              </a:ext>
            </a:extLst>
          </p:cNvPr>
          <p:cNvGrpSpPr/>
          <p:nvPr/>
        </p:nvGrpSpPr>
        <p:grpSpPr>
          <a:xfrm rot="19274135">
            <a:off x="-617691" y="8061787"/>
            <a:ext cx="701393" cy="522868"/>
            <a:chOff x="2634075" y="475000"/>
            <a:chExt cx="193200" cy="144025"/>
          </a:xfrm>
        </p:grpSpPr>
        <p:sp>
          <p:nvSpPr>
            <p:cNvPr id="78" name="Google Shape;2832;p24">
              <a:extLst>
                <a:ext uri="{FF2B5EF4-FFF2-40B4-BE49-F238E27FC236}">
                  <a16:creationId xmlns:a16="http://schemas.microsoft.com/office/drawing/2014/main" id="{0BD0015B-D442-00CE-9061-3860C99303FE}"/>
                </a:ext>
              </a:extLst>
            </p:cNvPr>
            <p:cNvSpPr/>
            <p:nvPr/>
          </p:nvSpPr>
          <p:spPr>
            <a:xfrm>
              <a:off x="2681125" y="480875"/>
              <a:ext cx="36800" cy="21925"/>
            </a:xfrm>
            <a:custGeom>
              <a:avLst/>
              <a:gdLst/>
              <a:ahLst/>
              <a:cxnLst/>
              <a:rect l="l" t="t" r="r" b="b"/>
              <a:pathLst>
                <a:path w="1472" h="877" extrusionOk="0">
                  <a:moveTo>
                    <a:pt x="166" y="1"/>
                  </a:moveTo>
                  <a:cubicBezTo>
                    <a:pt x="108" y="1"/>
                    <a:pt x="50" y="35"/>
                    <a:pt x="23" y="92"/>
                  </a:cubicBezTo>
                  <a:cubicBezTo>
                    <a:pt x="1" y="169"/>
                    <a:pt x="42" y="259"/>
                    <a:pt x="114" y="300"/>
                  </a:cubicBezTo>
                  <a:cubicBezTo>
                    <a:pt x="494" y="485"/>
                    <a:pt x="851" y="675"/>
                    <a:pt x="1227" y="865"/>
                  </a:cubicBezTo>
                  <a:cubicBezTo>
                    <a:pt x="1244" y="873"/>
                    <a:pt x="1261" y="877"/>
                    <a:pt x="1279" y="877"/>
                  </a:cubicBezTo>
                  <a:cubicBezTo>
                    <a:pt x="1342" y="877"/>
                    <a:pt x="1407" y="830"/>
                    <a:pt x="1435" y="770"/>
                  </a:cubicBezTo>
                  <a:cubicBezTo>
                    <a:pt x="1471" y="693"/>
                    <a:pt x="1417" y="598"/>
                    <a:pt x="1340" y="580"/>
                  </a:cubicBezTo>
                  <a:cubicBezTo>
                    <a:pt x="983" y="395"/>
                    <a:pt x="607" y="205"/>
                    <a:pt x="227" y="15"/>
                  </a:cubicBezTo>
                  <a:cubicBezTo>
                    <a:pt x="208" y="5"/>
                    <a:pt x="18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833;p24">
              <a:extLst>
                <a:ext uri="{FF2B5EF4-FFF2-40B4-BE49-F238E27FC236}">
                  <a16:creationId xmlns:a16="http://schemas.microsoft.com/office/drawing/2014/main" id="{727AFB97-46CE-5E40-91FF-3E5DE6D45012}"/>
                </a:ext>
              </a:extLst>
            </p:cNvPr>
            <p:cNvSpPr/>
            <p:nvPr/>
          </p:nvSpPr>
          <p:spPr>
            <a:xfrm>
              <a:off x="2723100" y="488975"/>
              <a:ext cx="30675" cy="19025"/>
            </a:xfrm>
            <a:custGeom>
              <a:avLst/>
              <a:gdLst/>
              <a:ahLst/>
              <a:cxnLst/>
              <a:rect l="l" t="t" r="r" b="b"/>
              <a:pathLst>
                <a:path w="1227" h="761" extrusionOk="0">
                  <a:moveTo>
                    <a:pt x="184" y="1"/>
                  </a:moveTo>
                  <a:cubicBezTo>
                    <a:pt x="127" y="1"/>
                    <a:pt x="55" y="47"/>
                    <a:pt x="41" y="107"/>
                  </a:cubicBezTo>
                  <a:cubicBezTo>
                    <a:pt x="0" y="184"/>
                    <a:pt x="41" y="256"/>
                    <a:pt x="113" y="297"/>
                  </a:cubicBezTo>
                  <a:cubicBezTo>
                    <a:pt x="416" y="446"/>
                    <a:pt x="697" y="596"/>
                    <a:pt x="982" y="749"/>
                  </a:cubicBezTo>
                  <a:cubicBezTo>
                    <a:pt x="998" y="757"/>
                    <a:pt x="1016" y="760"/>
                    <a:pt x="1034" y="760"/>
                  </a:cubicBezTo>
                  <a:cubicBezTo>
                    <a:pt x="1102" y="760"/>
                    <a:pt x="1176" y="712"/>
                    <a:pt x="1190" y="654"/>
                  </a:cubicBezTo>
                  <a:cubicBezTo>
                    <a:pt x="1226" y="578"/>
                    <a:pt x="1190" y="501"/>
                    <a:pt x="1095" y="464"/>
                  </a:cubicBezTo>
                  <a:cubicBezTo>
                    <a:pt x="810" y="315"/>
                    <a:pt x="529" y="161"/>
                    <a:pt x="226" y="12"/>
                  </a:cubicBezTo>
                  <a:cubicBezTo>
                    <a:pt x="215" y="4"/>
                    <a:pt x="200"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834;p24">
              <a:extLst>
                <a:ext uri="{FF2B5EF4-FFF2-40B4-BE49-F238E27FC236}">
                  <a16:creationId xmlns:a16="http://schemas.microsoft.com/office/drawing/2014/main" id="{81A4C3C1-6DF6-C338-7C39-C41DF2530110}"/>
                </a:ext>
              </a:extLst>
            </p:cNvPr>
            <p:cNvSpPr/>
            <p:nvPr/>
          </p:nvSpPr>
          <p:spPr>
            <a:xfrm>
              <a:off x="2709975" y="518325"/>
              <a:ext cx="27725" cy="16800"/>
            </a:xfrm>
            <a:custGeom>
              <a:avLst/>
              <a:gdLst/>
              <a:ahLst/>
              <a:cxnLst/>
              <a:rect l="l" t="t" r="r" b="b"/>
              <a:pathLst>
                <a:path w="1109" h="672" extrusionOk="0">
                  <a:moveTo>
                    <a:pt x="160" y="1"/>
                  </a:moveTo>
                  <a:cubicBezTo>
                    <a:pt x="113" y="1"/>
                    <a:pt x="68" y="19"/>
                    <a:pt x="37" y="64"/>
                  </a:cubicBezTo>
                  <a:cubicBezTo>
                    <a:pt x="0" y="141"/>
                    <a:pt x="0" y="231"/>
                    <a:pt x="73" y="272"/>
                  </a:cubicBezTo>
                  <a:cubicBezTo>
                    <a:pt x="317" y="439"/>
                    <a:pt x="584" y="571"/>
                    <a:pt x="883" y="666"/>
                  </a:cubicBezTo>
                  <a:cubicBezTo>
                    <a:pt x="900" y="670"/>
                    <a:pt x="918" y="672"/>
                    <a:pt x="935" y="672"/>
                  </a:cubicBezTo>
                  <a:cubicBezTo>
                    <a:pt x="998" y="672"/>
                    <a:pt x="1058" y="645"/>
                    <a:pt x="1073" y="571"/>
                  </a:cubicBezTo>
                  <a:cubicBezTo>
                    <a:pt x="1109" y="498"/>
                    <a:pt x="1073" y="403"/>
                    <a:pt x="996" y="367"/>
                  </a:cubicBezTo>
                  <a:cubicBezTo>
                    <a:pt x="864" y="326"/>
                    <a:pt x="733" y="290"/>
                    <a:pt x="602" y="231"/>
                  </a:cubicBezTo>
                  <a:cubicBezTo>
                    <a:pt x="566" y="213"/>
                    <a:pt x="543" y="195"/>
                    <a:pt x="507" y="195"/>
                  </a:cubicBezTo>
                  <a:cubicBezTo>
                    <a:pt x="489" y="177"/>
                    <a:pt x="489" y="177"/>
                    <a:pt x="471" y="159"/>
                  </a:cubicBezTo>
                  <a:lnTo>
                    <a:pt x="453" y="159"/>
                  </a:lnTo>
                  <a:lnTo>
                    <a:pt x="430" y="141"/>
                  </a:lnTo>
                  <a:cubicBezTo>
                    <a:pt x="376" y="118"/>
                    <a:pt x="317" y="82"/>
                    <a:pt x="263" y="28"/>
                  </a:cubicBezTo>
                  <a:cubicBezTo>
                    <a:pt x="230" y="11"/>
                    <a:pt x="195"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835;p24">
              <a:extLst>
                <a:ext uri="{FF2B5EF4-FFF2-40B4-BE49-F238E27FC236}">
                  <a16:creationId xmlns:a16="http://schemas.microsoft.com/office/drawing/2014/main" id="{58DAF91D-AD5A-8FD1-D0CC-C12C8AC137B8}"/>
                </a:ext>
              </a:extLst>
            </p:cNvPr>
            <p:cNvSpPr/>
            <p:nvPr/>
          </p:nvSpPr>
          <p:spPr>
            <a:xfrm>
              <a:off x="2740050" y="518600"/>
              <a:ext cx="27850" cy="16775"/>
            </a:xfrm>
            <a:custGeom>
              <a:avLst/>
              <a:gdLst/>
              <a:ahLst/>
              <a:cxnLst/>
              <a:rect l="l" t="t" r="r" b="b"/>
              <a:pathLst>
                <a:path w="1114" h="671" extrusionOk="0">
                  <a:moveTo>
                    <a:pt x="173" y="1"/>
                  </a:moveTo>
                  <a:cubicBezTo>
                    <a:pt x="118" y="1"/>
                    <a:pt x="55" y="37"/>
                    <a:pt x="41" y="89"/>
                  </a:cubicBezTo>
                  <a:cubicBezTo>
                    <a:pt x="1" y="166"/>
                    <a:pt x="41" y="261"/>
                    <a:pt x="114" y="297"/>
                  </a:cubicBezTo>
                  <a:cubicBezTo>
                    <a:pt x="381" y="410"/>
                    <a:pt x="625" y="542"/>
                    <a:pt x="887" y="655"/>
                  </a:cubicBezTo>
                  <a:cubicBezTo>
                    <a:pt x="908" y="666"/>
                    <a:pt x="931" y="671"/>
                    <a:pt x="952" y="671"/>
                  </a:cubicBezTo>
                  <a:cubicBezTo>
                    <a:pt x="1010" y="671"/>
                    <a:pt x="1064" y="635"/>
                    <a:pt x="1077" y="582"/>
                  </a:cubicBezTo>
                  <a:cubicBezTo>
                    <a:pt x="1114" y="487"/>
                    <a:pt x="1077" y="410"/>
                    <a:pt x="1001" y="374"/>
                  </a:cubicBezTo>
                  <a:cubicBezTo>
                    <a:pt x="738" y="261"/>
                    <a:pt x="494" y="130"/>
                    <a:pt x="227" y="17"/>
                  </a:cubicBezTo>
                  <a:cubicBezTo>
                    <a:pt x="212" y="6"/>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836;p24">
              <a:extLst>
                <a:ext uri="{FF2B5EF4-FFF2-40B4-BE49-F238E27FC236}">
                  <a16:creationId xmlns:a16="http://schemas.microsoft.com/office/drawing/2014/main" id="{5FF10543-E379-669E-DCA2-C21BEAF09FCE}"/>
                </a:ext>
              </a:extLst>
            </p:cNvPr>
            <p:cNvSpPr/>
            <p:nvPr/>
          </p:nvSpPr>
          <p:spPr>
            <a:xfrm>
              <a:off x="2744350" y="478750"/>
              <a:ext cx="32950" cy="22375"/>
            </a:xfrm>
            <a:custGeom>
              <a:avLst/>
              <a:gdLst/>
              <a:ahLst/>
              <a:cxnLst/>
              <a:rect l="l" t="t" r="r" b="b"/>
              <a:pathLst>
                <a:path w="1318" h="895" extrusionOk="0">
                  <a:moveTo>
                    <a:pt x="169" y="0"/>
                  </a:moveTo>
                  <a:cubicBezTo>
                    <a:pt x="128" y="0"/>
                    <a:pt x="89" y="19"/>
                    <a:pt x="55" y="64"/>
                  </a:cubicBezTo>
                  <a:cubicBezTo>
                    <a:pt x="1" y="118"/>
                    <a:pt x="1" y="231"/>
                    <a:pt x="73" y="272"/>
                  </a:cubicBezTo>
                  <a:cubicBezTo>
                    <a:pt x="412" y="457"/>
                    <a:pt x="734" y="665"/>
                    <a:pt x="1055" y="855"/>
                  </a:cubicBezTo>
                  <a:cubicBezTo>
                    <a:pt x="1090" y="881"/>
                    <a:pt x="1130" y="894"/>
                    <a:pt x="1166" y="894"/>
                  </a:cubicBezTo>
                  <a:cubicBezTo>
                    <a:pt x="1207" y="894"/>
                    <a:pt x="1243" y="876"/>
                    <a:pt x="1263" y="837"/>
                  </a:cubicBezTo>
                  <a:cubicBezTo>
                    <a:pt x="1317" y="778"/>
                    <a:pt x="1317" y="665"/>
                    <a:pt x="1245" y="611"/>
                  </a:cubicBezTo>
                  <a:cubicBezTo>
                    <a:pt x="924" y="421"/>
                    <a:pt x="584" y="213"/>
                    <a:pt x="263" y="27"/>
                  </a:cubicBezTo>
                  <a:cubicBezTo>
                    <a:pt x="231" y="10"/>
                    <a:pt x="19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837;p24">
              <a:extLst>
                <a:ext uri="{FF2B5EF4-FFF2-40B4-BE49-F238E27FC236}">
                  <a16:creationId xmlns:a16="http://schemas.microsoft.com/office/drawing/2014/main" id="{85ED39BE-8499-64D0-AE5E-1F614A68BB35}"/>
                </a:ext>
              </a:extLst>
            </p:cNvPr>
            <p:cNvSpPr/>
            <p:nvPr/>
          </p:nvSpPr>
          <p:spPr>
            <a:xfrm>
              <a:off x="2795250" y="521700"/>
              <a:ext cx="23550" cy="18625"/>
            </a:xfrm>
            <a:custGeom>
              <a:avLst/>
              <a:gdLst/>
              <a:ahLst/>
              <a:cxnLst/>
              <a:rect l="l" t="t" r="r" b="b"/>
              <a:pathLst>
                <a:path w="942" h="745" extrusionOk="0">
                  <a:moveTo>
                    <a:pt x="162" y="0"/>
                  </a:moveTo>
                  <a:cubicBezTo>
                    <a:pt x="119" y="0"/>
                    <a:pt x="76" y="19"/>
                    <a:pt x="55" y="60"/>
                  </a:cubicBezTo>
                  <a:cubicBezTo>
                    <a:pt x="0" y="137"/>
                    <a:pt x="0" y="232"/>
                    <a:pt x="73" y="268"/>
                  </a:cubicBezTo>
                  <a:cubicBezTo>
                    <a:pt x="281" y="418"/>
                    <a:pt x="489" y="571"/>
                    <a:pt x="697" y="721"/>
                  </a:cubicBezTo>
                  <a:cubicBezTo>
                    <a:pt x="720" y="736"/>
                    <a:pt x="749" y="744"/>
                    <a:pt x="780" y="744"/>
                  </a:cubicBezTo>
                  <a:cubicBezTo>
                    <a:pt x="824" y="744"/>
                    <a:pt x="871" y="727"/>
                    <a:pt x="905" y="684"/>
                  </a:cubicBezTo>
                  <a:cubicBezTo>
                    <a:pt x="941" y="626"/>
                    <a:pt x="941" y="513"/>
                    <a:pt x="864" y="476"/>
                  </a:cubicBezTo>
                  <a:cubicBezTo>
                    <a:pt x="679" y="323"/>
                    <a:pt x="471" y="173"/>
                    <a:pt x="263" y="42"/>
                  </a:cubicBez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838;p24">
              <a:extLst>
                <a:ext uri="{FF2B5EF4-FFF2-40B4-BE49-F238E27FC236}">
                  <a16:creationId xmlns:a16="http://schemas.microsoft.com/office/drawing/2014/main" id="{6F30AD43-66E1-4B82-E031-A44962F8ACE7}"/>
                </a:ext>
              </a:extLst>
            </p:cNvPr>
            <p:cNvSpPr/>
            <p:nvPr/>
          </p:nvSpPr>
          <p:spPr>
            <a:xfrm>
              <a:off x="2758500" y="556975"/>
              <a:ext cx="23075" cy="15100"/>
            </a:xfrm>
            <a:custGeom>
              <a:avLst/>
              <a:gdLst/>
              <a:ahLst/>
              <a:cxnLst/>
              <a:rect l="l" t="t" r="r" b="b"/>
              <a:pathLst>
                <a:path w="923" h="604" extrusionOk="0">
                  <a:moveTo>
                    <a:pt x="468" y="171"/>
                  </a:moveTo>
                  <a:cubicBezTo>
                    <a:pt x="466" y="171"/>
                    <a:pt x="466" y="173"/>
                    <a:pt x="471" y="178"/>
                  </a:cubicBezTo>
                  <a:cubicBezTo>
                    <a:pt x="474" y="178"/>
                    <a:pt x="478" y="179"/>
                    <a:pt x="482" y="180"/>
                  </a:cubicBezTo>
                  <a:lnTo>
                    <a:pt x="482" y="180"/>
                  </a:lnTo>
                  <a:cubicBezTo>
                    <a:pt x="478" y="177"/>
                    <a:pt x="470" y="171"/>
                    <a:pt x="468" y="171"/>
                  </a:cubicBezTo>
                  <a:close/>
                  <a:moveTo>
                    <a:pt x="176" y="1"/>
                  </a:moveTo>
                  <a:cubicBezTo>
                    <a:pt x="128" y="1"/>
                    <a:pt x="79" y="20"/>
                    <a:pt x="54" y="65"/>
                  </a:cubicBezTo>
                  <a:cubicBezTo>
                    <a:pt x="0" y="138"/>
                    <a:pt x="18" y="214"/>
                    <a:pt x="73" y="269"/>
                  </a:cubicBezTo>
                  <a:cubicBezTo>
                    <a:pt x="263" y="423"/>
                    <a:pt x="489" y="536"/>
                    <a:pt x="697" y="590"/>
                  </a:cubicBezTo>
                  <a:cubicBezTo>
                    <a:pt x="724" y="599"/>
                    <a:pt x="748" y="603"/>
                    <a:pt x="769" y="603"/>
                  </a:cubicBezTo>
                  <a:cubicBezTo>
                    <a:pt x="791" y="603"/>
                    <a:pt x="810" y="599"/>
                    <a:pt x="828" y="590"/>
                  </a:cubicBezTo>
                  <a:cubicBezTo>
                    <a:pt x="864" y="572"/>
                    <a:pt x="887" y="554"/>
                    <a:pt x="905" y="518"/>
                  </a:cubicBezTo>
                  <a:cubicBezTo>
                    <a:pt x="923" y="441"/>
                    <a:pt x="905" y="346"/>
                    <a:pt x="828" y="309"/>
                  </a:cubicBezTo>
                  <a:cubicBezTo>
                    <a:pt x="715" y="291"/>
                    <a:pt x="620" y="251"/>
                    <a:pt x="507" y="196"/>
                  </a:cubicBezTo>
                  <a:cubicBezTo>
                    <a:pt x="507" y="196"/>
                    <a:pt x="495" y="185"/>
                    <a:pt x="482" y="180"/>
                  </a:cubicBezTo>
                  <a:lnTo>
                    <a:pt x="482" y="180"/>
                  </a:lnTo>
                  <a:cubicBezTo>
                    <a:pt x="483" y="182"/>
                    <a:pt x="484" y="183"/>
                    <a:pt x="483" y="183"/>
                  </a:cubicBezTo>
                  <a:cubicBezTo>
                    <a:pt x="481" y="183"/>
                    <a:pt x="478" y="182"/>
                    <a:pt x="471" y="178"/>
                  </a:cubicBezTo>
                  <a:cubicBezTo>
                    <a:pt x="453" y="156"/>
                    <a:pt x="434" y="138"/>
                    <a:pt x="394" y="119"/>
                  </a:cubicBezTo>
                  <a:cubicBezTo>
                    <a:pt x="358" y="101"/>
                    <a:pt x="321" y="65"/>
                    <a:pt x="263" y="24"/>
                  </a:cubicBezTo>
                  <a:cubicBezTo>
                    <a:pt x="240" y="10"/>
                    <a:pt x="209"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839;p24">
              <a:extLst>
                <a:ext uri="{FF2B5EF4-FFF2-40B4-BE49-F238E27FC236}">
                  <a16:creationId xmlns:a16="http://schemas.microsoft.com/office/drawing/2014/main" id="{E455952B-9C95-29F6-DED3-8B9B52306395}"/>
                </a:ext>
              </a:extLst>
            </p:cNvPr>
            <p:cNvSpPr/>
            <p:nvPr/>
          </p:nvSpPr>
          <p:spPr>
            <a:xfrm>
              <a:off x="2806550" y="551750"/>
              <a:ext cx="20725" cy="15925"/>
            </a:xfrm>
            <a:custGeom>
              <a:avLst/>
              <a:gdLst/>
              <a:ahLst/>
              <a:cxnLst/>
              <a:rect l="l" t="t" r="r" b="b"/>
              <a:pathLst>
                <a:path w="829" h="637" extrusionOk="0">
                  <a:moveTo>
                    <a:pt x="154" y="1"/>
                  </a:moveTo>
                  <a:cubicBezTo>
                    <a:pt x="113" y="1"/>
                    <a:pt x="70" y="15"/>
                    <a:pt x="37" y="48"/>
                  </a:cubicBezTo>
                  <a:cubicBezTo>
                    <a:pt x="1" y="120"/>
                    <a:pt x="1" y="215"/>
                    <a:pt x="73" y="274"/>
                  </a:cubicBezTo>
                  <a:cubicBezTo>
                    <a:pt x="245" y="387"/>
                    <a:pt x="394" y="500"/>
                    <a:pt x="566" y="613"/>
                  </a:cubicBezTo>
                  <a:cubicBezTo>
                    <a:pt x="596" y="628"/>
                    <a:pt x="629" y="637"/>
                    <a:pt x="662" y="637"/>
                  </a:cubicBezTo>
                  <a:cubicBezTo>
                    <a:pt x="710" y="637"/>
                    <a:pt x="758" y="618"/>
                    <a:pt x="792" y="573"/>
                  </a:cubicBezTo>
                  <a:cubicBezTo>
                    <a:pt x="829" y="518"/>
                    <a:pt x="829" y="405"/>
                    <a:pt x="752" y="365"/>
                  </a:cubicBezTo>
                  <a:lnTo>
                    <a:pt x="245" y="25"/>
                  </a:lnTo>
                  <a:cubicBezTo>
                    <a:pt x="219" y="9"/>
                    <a:pt x="187"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840;p24">
              <a:extLst>
                <a:ext uri="{FF2B5EF4-FFF2-40B4-BE49-F238E27FC236}">
                  <a16:creationId xmlns:a16="http://schemas.microsoft.com/office/drawing/2014/main" id="{A732309C-9DB5-A397-2D57-DF046B8BB00D}"/>
                </a:ext>
              </a:extLst>
            </p:cNvPr>
            <p:cNvSpPr/>
            <p:nvPr/>
          </p:nvSpPr>
          <p:spPr>
            <a:xfrm>
              <a:off x="2682150" y="548500"/>
              <a:ext cx="25475" cy="17725"/>
            </a:xfrm>
            <a:custGeom>
              <a:avLst/>
              <a:gdLst/>
              <a:ahLst/>
              <a:cxnLst/>
              <a:rect l="l" t="t" r="r" b="b"/>
              <a:pathLst>
                <a:path w="1019" h="709" extrusionOk="0">
                  <a:moveTo>
                    <a:pt x="162" y="1"/>
                  </a:moveTo>
                  <a:cubicBezTo>
                    <a:pt x="118" y="1"/>
                    <a:pt x="72" y="19"/>
                    <a:pt x="37" y="65"/>
                  </a:cubicBezTo>
                  <a:cubicBezTo>
                    <a:pt x="1" y="119"/>
                    <a:pt x="1" y="232"/>
                    <a:pt x="73" y="268"/>
                  </a:cubicBezTo>
                  <a:cubicBezTo>
                    <a:pt x="299" y="404"/>
                    <a:pt x="525" y="553"/>
                    <a:pt x="752" y="685"/>
                  </a:cubicBezTo>
                  <a:cubicBezTo>
                    <a:pt x="776" y="700"/>
                    <a:pt x="806" y="708"/>
                    <a:pt x="838" y="708"/>
                  </a:cubicBezTo>
                  <a:cubicBezTo>
                    <a:pt x="882" y="708"/>
                    <a:pt x="928" y="691"/>
                    <a:pt x="960" y="648"/>
                  </a:cubicBezTo>
                  <a:cubicBezTo>
                    <a:pt x="1000" y="590"/>
                    <a:pt x="1018" y="477"/>
                    <a:pt x="942" y="440"/>
                  </a:cubicBezTo>
                  <a:cubicBezTo>
                    <a:pt x="715" y="309"/>
                    <a:pt x="471" y="155"/>
                    <a:pt x="245" y="24"/>
                  </a:cubicBezTo>
                  <a:cubicBezTo>
                    <a:pt x="221" y="9"/>
                    <a:pt x="19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841;p24">
              <a:extLst>
                <a:ext uri="{FF2B5EF4-FFF2-40B4-BE49-F238E27FC236}">
                  <a16:creationId xmlns:a16="http://schemas.microsoft.com/office/drawing/2014/main" id="{59180FFB-6AE8-CC25-1AC1-4567EC325A38}"/>
                </a:ext>
              </a:extLst>
            </p:cNvPr>
            <p:cNvSpPr/>
            <p:nvPr/>
          </p:nvSpPr>
          <p:spPr>
            <a:xfrm>
              <a:off x="2645850" y="508450"/>
              <a:ext cx="27400" cy="18725"/>
            </a:xfrm>
            <a:custGeom>
              <a:avLst/>
              <a:gdLst/>
              <a:ahLst/>
              <a:cxnLst/>
              <a:rect l="l" t="t" r="r" b="b"/>
              <a:pathLst>
                <a:path w="1096" h="749" extrusionOk="0">
                  <a:moveTo>
                    <a:pt x="165" y="1"/>
                  </a:moveTo>
                  <a:cubicBezTo>
                    <a:pt x="118" y="1"/>
                    <a:pt x="71" y="19"/>
                    <a:pt x="37" y="61"/>
                  </a:cubicBezTo>
                  <a:cubicBezTo>
                    <a:pt x="0" y="120"/>
                    <a:pt x="0" y="233"/>
                    <a:pt x="77" y="269"/>
                  </a:cubicBezTo>
                  <a:cubicBezTo>
                    <a:pt x="322" y="423"/>
                    <a:pt x="584" y="572"/>
                    <a:pt x="828" y="721"/>
                  </a:cubicBezTo>
                  <a:cubicBezTo>
                    <a:pt x="861" y="739"/>
                    <a:pt x="896" y="748"/>
                    <a:pt x="931" y="748"/>
                  </a:cubicBezTo>
                  <a:cubicBezTo>
                    <a:pt x="978" y="748"/>
                    <a:pt x="1023" y="730"/>
                    <a:pt x="1054" y="685"/>
                  </a:cubicBezTo>
                  <a:cubicBezTo>
                    <a:pt x="1095" y="626"/>
                    <a:pt x="1095" y="513"/>
                    <a:pt x="1018" y="477"/>
                  </a:cubicBezTo>
                  <a:cubicBezTo>
                    <a:pt x="774" y="328"/>
                    <a:pt x="507" y="174"/>
                    <a:pt x="263" y="25"/>
                  </a:cubicBezTo>
                  <a:cubicBezTo>
                    <a:pt x="233" y="10"/>
                    <a:pt x="199"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842;p24">
              <a:extLst>
                <a:ext uri="{FF2B5EF4-FFF2-40B4-BE49-F238E27FC236}">
                  <a16:creationId xmlns:a16="http://schemas.microsoft.com/office/drawing/2014/main" id="{8110E68C-A3E0-026E-6724-84E207B56C01}"/>
                </a:ext>
              </a:extLst>
            </p:cNvPr>
            <p:cNvSpPr/>
            <p:nvPr/>
          </p:nvSpPr>
          <p:spPr>
            <a:xfrm>
              <a:off x="2720725" y="559350"/>
              <a:ext cx="26025" cy="20550"/>
            </a:xfrm>
            <a:custGeom>
              <a:avLst/>
              <a:gdLst/>
              <a:ahLst/>
              <a:cxnLst/>
              <a:rect l="l" t="t" r="r" b="b"/>
              <a:pathLst>
                <a:path w="1041" h="822" extrusionOk="0">
                  <a:moveTo>
                    <a:pt x="166" y="1"/>
                  </a:moveTo>
                  <a:cubicBezTo>
                    <a:pt x="118" y="1"/>
                    <a:pt x="73" y="18"/>
                    <a:pt x="41" y="61"/>
                  </a:cubicBezTo>
                  <a:cubicBezTo>
                    <a:pt x="0" y="138"/>
                    <a:pt x="0" y="233"/>
                    <a:pt x="77" y="269"/>
                  </a:cubicBezTo>
                  <a:cubicBezTo>
                    <a:pt x="303" y="459"/>
                    <a:pt x="548" y="626"/>
                    <a:pt x="774" y="798"/>
                  </a:cubicBezTo>
                  <a:cubicBezTo>
                    <a:pt x="806" y="813"/>
                    <a:pt x="841" y="822"/>
                    <a:pt x="873" y="822"/>
                  </a:cubicBezTo>
                  <a:cubicBezTo>
                    <a:pt x="919" y="822"/>
                    <a:pt x="961" y="804"/>
                    <a:pt x="982" y="762"/>
                  </a:cubicBezTo>
                  <a:cubicBezTo>
                    <a:pt x="1041" y="703"/>
                    <a:pt x="1041" y="608"/>
                    <a:pt x="964" y="554"/>
                  </a:cubicBezTo>
                  <a:cubicBezTo>
                    <a:pt x="719" y="382"/>
                    <a:pt x="493" y="214"/>
                    <a:pt x="267" y="24"/>
                  </a:cubicBezTo>
                  <a:cubicBezTo>
                    <a:pt x="235" y="9"/>
                    <a:pt x="200"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843;p24">
              <a:extLst>
                <a:ext uri="{FF2B5EF4-FFF2-40B4-BE49-F238E27FC236}">
                  <a16:creationId xmlns:a16="http://schemas.microsoft.com/office/drawing/2014/main" id="{724E7D40-231B-5085-E55E-3BC6748AAA2E}"/>
                </a:ext>
              </a:extLst>
            </p:cNvPr>
            <p:cNvSpPr/>
            <p:nvPr/>
          </p:nvSpPr>
          <p:spPr>
            <a:xfrm>
              <a:off x="2779650" y="587325"/>
              <a:ext cx="21725" cy="15975"/>
            </a:xfrm>
            <a:custGeom>
              <a:avLst/>
              <a:gdLst/>
              <a:ahLst/>
              <a:cxnLst/>
              <a:rect l="l" t="t" r="r" b="b"/>
              <a:pathLst>
                <a:path w="869" h="639" extrusionOk="0">
                  <a:moveTo>
                    <a:pt x="131" y="0"/>
                  </a:moveTo>
                  <a:cubicBezTo>
                    <a:pt x="95" y="0"/>
                    <a:pt x="59" y="36"/>
                    <a:pt x="41" y="54"/>
                  </a:cubicBezTo>
                  <a:cubicBezTo>
                    <a:pt x="0" y="131"/>
                    <a:pt x="0" y="226"/>
                    <a:pt x="59" y="281"/>
                  </a:cubicBezTo>
                  <a:cubicBezTo>
                    <a:pt x="244" y="376"/>
                    <a:pt x="434" y="489"/>
                    <a:pt x="606" y="602"/>
                  </a:cubicBezTo>
                  <a:cubicBezTo>
                    <a:pt x="642" y="620"/>
                    <a:pt x="679" y="638"/>
                    <a:pt x="737" y="638"/>
                  </a:cubicBezTo>
                  <a:cubicBezTo>
                    <a:pt x="774" y="620"/>
                    <a:pt x="810" y="602"/>
                    <a:pt x="832" y="584"/>
                  </a:cubicBezTo>
                  <a:cubicBezTo>
                    <a:pt x="869" y="507"/>
                    <a:pt x="869" y="412"/>
                    <a:pt x="792" y="358"/>
                  </a:cubicBezTo>
                  <a:cubicBezTo>
                    <a:pt x="624" y="244"/>
                    <a:pt x="434" y="149"/>
                    <a:pt x="244" y="36"/>
                  </a:cubicBezTo>
                  <a:cubicBezTo>
                    <a:pt x="208" y="0"/>
                    <a:pt x="17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844;p24">
              <a:extLst>
                <a:ext uri="{FF2B5EF4-FFF2-40B4-BE49-F238E27FC236}">
                  <a16:creationId xmlns:a16="http://schemas.microsoft.com/office/drawing/2014/main" id="{9DDE7C76-3943-FA7A-03C3-14690F43240E}"/>
                </a:ext>
              </a:extLst>
            </p:cNvPr>
            <p:cNvSpPr/>
            <p:nvPr/>
          </p:nvSpPr>
          <p:spPr>
            <a:xfrm>
              <a:off x="2741525" y="602475"/>
              <a:ext cx="20725" cy="16550"/>
            </a:xfrm>
            <a:custGeom>
              <a:avLst/>
              <a:gdLst/>
              <a:ahLst/>
              <a:cxnLst/>
              <a:rect l="l" t="t" r="r" b="b"/>
              <a:pathLst>
                <a:path w="829" h="662" extrusionOk="0">
                  <a:moveTo>
                    <a:pt x="166" y="1"/>
                  </a:moveTo>
                  <a:cubicBezTo>
                    <a:pt x="120" y="1"/>
                    <a:pt x="73" y="26"/>
                    <a:pt x="37" y="73"/>
                  </a:cubicBezTo>
                  <a:cubicBezTo>
                    <a:pt x="1" y="127"/>
                    <a:pt x="1" y="222"/>
                    <a:pt x="73" y="281"/>
                  </a:cubicBezTo>
                  <a:cubicBezTo>
                    <a:pt x="227" y="394"/>
                    <a:pt x="394" y="525"/>
                    <a:pt x="566" y="638"/>
                  </a:cubicBezTo>
                  <a:cubicBezTo>
                    <a:pt x="595" y="653"/>
                    <a:pt x="629" y="662"/>
                    <a:pt x="662" y="662"/>
                  </a:cubicBezTo>
                  <a:cubicBezTo>
                    <a:pt x="710" y="662"/>
                    <a:pt x="757" y="643"/>
                    <a:pt x="792" y="597"/>
                  </a:cubicBezTo>
                  <a:cubicBezTo>
                    <a:pt x="828" y="543"/>
                    <a:pt x="828" y="448"/>
                    <a:pt x="752" y="394"/>
                  </a:cubicBezTo>
                  <a:cubicBezTo>
                    <a:pt x="584" y="281"/>
                    <a:pt x="412" y="145"/>
                    <a:pt x="245" y="32"/>
                  </a:cubicBezTo>
                  <a:cubicBezTo>
                    <a:pt x="222" y="11"/>
                    <a:pt x="194"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45;p24">
              <a:extLst>
                <a:ext uri="{FF2B5EF4-FFF2-40B4-BE49-F238E27FC236}">
                  <a16:creationId xmlns:a16="http://schemas.microsoft.com/office/drawing/2014/main" id="{45556478-BDCD-BA14-C7F4-7383ECE4CD72}"/>
                </a:ext>
              </a:extLst>
            </p:cNvPr>
            <p:cNvSpPr/>
            <p:nvPr/>
          </p:nvSpPr>
          <p:spPr>
            <a:xfrm>
              <a:off x="2634550" y="475000"/>
              <a:ext cx="27375" cy="20075"/>
            </a:xfrm>
            <a:custGeom>
              <a:avLst/>
              <a:gdLst/>
              <a:ahLst/>
              <a:cxnLst/>
              <a:rect l="l" t="t" r="r" b="b"/>
              <a:pathLst>
                <a:path w="1095" h="803" extrusionOk="0">
                  <a:moveTo>
                    <a:pt x="167" y="0"/>
                  </a:moveTo>
                  <a:cubicBezTo>
                    <a:pt x="119" y="0"/>
                    <a:pt x="71" y="19"/>
                    <a:pt x="36" y="64"/>
                  </a:cubicBezTo>
                  <a:cubicBezTo>
                    <a:pt x="0" y="119"/>
                    <a:pt x="0" y="232"/>
                    <a:pt x="77" y="268"/>
                  </a:cubicBezTo>
                  <a:cubicBezTo>
                    <a:pt x="321" y="440"/>
                    <a:pt x="584" y="607"/>
                    <a:pt x="828" y="779"/>
                  </a:cubicBezTo>
                  <a:cubicBezTo>
                    <a:pt x="860" y="794"/>
                    <a:pt x="895" y="803"/>
                    <a:pt x="927" y="803"/>
                  </a:cubicBezTo>
                  <a:cubicBezTo>
                    <a:pt x="973" y="803"/>
                    <a:pt x="1015" y="785"/>
                    <a:pt x="1036" y="743"/>
                  </a:cubicBezTo>
                  <a:cubicBezTo>
                    <a:pt x="1095" y="684"/>
                    <a:pt x="1095" y="571"/>
                    <a:pt x="1018" y="535"/>
                  </a:cubicBezTo>
                  <a:cubicBezTo>
                    <a:pt x="756" y="363"/>
                    <a:pt x="507" y="196"/>
                    <a:pt x="262" y="24"/>
                  </a:cubicBezTo>
                  <a:cubicBezTo>
                    <a:pt x="233" y="9"/>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46;p24">
              <a:extLst>
                <a:ext uri="{FF2B5EF4-FFF2-40B4-BE49-F238E27FC236}">
                  <a16:creationId xmlns:a16="http://schemas.microsoft.com/office/drawing/2014/main" id="{64B078FF-3154-F1F2-DEBD-D9360AD0A823}"/>
                </a:ext>
              </a:extLst>
            </p:cNvPr>
            <p:cNvSpPr/>
            <p:nvPr/>
          </p:nvSpPr>
          <p:spPr>
            <a:xfrm>
              <a:off x="2677400" y="583350"/>
              <a:ext cx="24125" cy="17325"/>
            </a:xfrm>
            <a:custGeom>
              <a:avLst/>
              <a:gdLst/>
              <a:ahLst/>
              <a:cxnLst/>
              <a:rect l="l" t="t" r="r" b="b"/>
              <a:pathLst>
                <a:path w="965" h="693" extrusionOk="0">
                  <a:moveTo>
                    <a:pt x="164" y="1"/>
                  </a:moveTo>
                  <a:cubicBezTo>
                    <a:pt x="117" y="1"/>
                    <a:pt x="71" y="20"/>
                    <a:pt x="37" y="64"/>
                  </a:cubicBezTo>
                  <a:cubicBezTo>
                    <a:pt x="1" y="118"/>
                    <a:pt x="1" y="232"/>
                    <a:pt x="77" y="272"/>
                  </a:cubicBezTo>
                  <a:cubicBezTo>
                    <a:pt x="286" y="403"/>
                    <a:pt x="489" y="535"/>
                    <a:pt x="697" y="666"/>
                  </a:cubicBezTo>
                  <a:cubicBezTo>
                    <a:pt x="730" y="683"/>
                    <a:pt x="765" y="693"/>
                    <a:pt x="798" y="693"/>
                  </a:cubicBezTo>
                  <a:cubicBezTo>
                    <a:pt x="844" y="693"/>
                    <a:pt x="884" y="674"/>
                    <a:pt x="905" y="630"/>
                  </a:cubicBezTo>
                  <a:cubicBezTo>
                    <a:pt x="964" y="571"/>
                    <a:pt x="964" y="458"/>
                    <a:pt x="887" y="422"/>
                  </a:cubicBezTo>
                  <a:cubicBezTo>
                    <a:pt x="679" y="290"/>
                    <a:pt x="471" y="159"/>
                    <a:pt x="263" y="28"/>
                  </a:cubicBezTo>
                  <a:cubicBezTo>
                    <a:pt x="232" y="11"/>
                    <a:pt x="198"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47;p24">
              <a:extLst>
                <a:ext uri="{FF2B5EF4-FFF2-40B4-BE49-F238E27FC236}">
                  <a16:creationId xmlns:a16="http://schemas.microsoft.com/office/drawing/2014/main" id="{F8DCF504-E3FC-2B58-9F9E-88708413D8D1}"/>
                </a:ext>
              </a:extLst>
            </p:cNvPr>
            <p:cNvSpPr/>
            <p:nvPr/>
          </p:nvSpPr>
          <p:spPr>
            <a:xfrm>
              <a:off x="2634075" y="534850"/>
              <a:ext cx="28300" cy="18475"/>
            </a:xfrm>
            <a:custGeom>
              <a:avLst/>
              <a:gdLst/>
              <a:ahLst/>
              <a:cxnLst/>
              <a:rect l="l" t="t" r="r" b="b"/>
              <a:pathLst>
                <a:path w="1132" h="739" extrusionOk="0">
                  <a:moveTo>
                    <a:pt x="168" y="1"/>
                  </a:moveTo>
                  <a:cubicBezTo>
                    <a:pt x="112" y="1"/>
                    <a:pt x="50" y="44"/>
                    <a:pt x="37" y="100"/>
                  </a:cubicBezTo>
                  <a:cubicBezTo>
                    <a:pt x="1" y="195"/>
                    <a:pt x="37" y="249"/>
                    <a:pt x="114" y="308"/>
                  </a:cubicBezTo>
                  <a:cubicBezTo>
                    <a:pt x="376" y="439"/>
                    <a:pt x="639" y="588"/>
                    <a:pt x="906" y="724"/>
                  </a:cubicBezTo>
                  <a:cubicBezTo>
                    <a:pt x="920" y="734"/>
                    <a:pt x="939" y="738"/>
                    <a:pt x="958" y="738"/>
                  </a:cubicBezTo>
                  <a:cubicBezTo>
                    <a:pt x="1013" y="738"/>
                    <a:pt x="1078" y="704"/>
                    <a:pt x="1091" y="647"/>
                  </a:cubicBezTo>
                  <a:cubicBezTo>
                    <a:pt x="1132" y="552"/>
                    <a:pt x="1091" y="475"/>
                    <a:pt x="1019" y="439"/>
                  </a:cubicBezTo>
                  <a:cubicBezTo>
                    <a:pt x="752" y="308"/>
                    <a:pt x="490" y="158"/>
                    <a:pt x="227" y="23"/>
                  </a:cubicBezTo>
                  <a:cubicBezTo>
                    <a:pt x="211" y="7"/>
                    <a:pt x="19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89175DD-5694-2BBD-2751-0C50762CB4BC}"/>
              </a:ext>
            </a:extLst>
          </p:cNvPr>
          <p:cNvSpPr txBox="1"/>
          <p:nvPr/>
        </p:nvSpPr>
        <p:spPr>
          <a:xfrm>
            <a:off x="129188" y="2185731"/>
            <a:ext cx="7535481" cy="3754874"/>
          </a:xfrm>
          <a:prstGeom prst="rect">
            <a:avLst/>
          </a:prstGeom>
          <a:noFill/>
        </p:spPr>
        <p:txBody>
          <a:bodyPr wrap="square" rtlCol="0">
            <a:spAutoFit/>
          </a:bodyPr>
          <a:lstStyle/>
          <a:p>
            <a:r>
              <a:rPr lang="en-US" sz="2000" dirty="0"/>
              <a:t> </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môn</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kỹ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an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dân</a:t>
            </a:r>
            <a:r>
              <a:rPr lang="en-US" sz="2000" dirty="0">
                <a:latin typeface="Times New Roman" panose="02020603050405020304" pitchFamily="18" charset="0"/>
                <a:cs typeface="Times New Roman" panose="02020603050405020304" pitchFamily="18" charset="0"/>
              </a:rPr>
              <a:t>.</a:t>
            </a:r>
          </a:p>
          <a:p>
            <a:endParaRPr lang="vi-V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vốn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góp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nghiệp</a:t>
            </a:r>
            <a:r>
              <a:rPr lang="en-US" sz="2000" dirty="0">
                <a:latin typeface="Times New Roman" panose="02020603050405020304" pitchFamily="18" charset="0"/>
                <a:cs typeface="Times New Roman" panose="02020603050405020304" pitchFamily="18" charset="0"/>
              </a:rPr>
              <a:t>.</a:t>
            </a:r>
          </a:p>
          <a:p>
            <a:endParaRPr lang="vi-V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endParaRPr lang="vi-VN" dirty="0"/>
          </a:p>
        </p:txBody>
      </p:sp>
      <p:pic>
        <p:nvPicPr>
          <p:cNvPr id="41" name="Google Shape;268;p33">
            <a:extLst>
              <a:ext uri="{FF2B5EF4-FFF2-40B4-BE49-F238E27FC236}">
                <a16:creationId xmlns:a16="http://schemas.microsoft.com/office/drawing/2014/main" id="{97E662D2-99B1-0DFF-2927-27619B829180}"/>
              </a:ext>
            </a:extLst>
          </p:cNvPr>
          <p:cNvPicPr preferRelativeResize="0"/>
          <p:nvPr/>
        </p:nvPicPr>
        <p:blipFill rotWithShape="1">
          <a:blip r:embed="rId2">
            <a:alphaModFix/>
          </a:blip>
          <a:srcRect/>
          <a:stretch/>
        </p:blipFill>
        <p:spPr>
          <a:xfrm>
            <a:off x="-1545449" y="6542080"/>
            <a:ext cx="1514994" cy="2057400"/>
          </a:xfrm>
          <a:prstGeom prst="rect">
            <a:avLst/>
          </a:prstGeom>
          <a:noFill/>
          <a:ln>
            <a:noFill/>
          </a:ln>
        </p:spPr>
      </p:pic>
      <p:pic>
        <p:nvPicPr>
          <p:cNvPr id="42" name="Google Shape;272;p33">
            <a:extLst>
              <a:ext uri="{FF2B5EF4-FFF2-40B4-BE49-F238E27FC236}">
                <a16:creationId xmlns:a16="http://schemas.microsoft.com/office/drawing/2014/main" id="{4854757D-823D-7EB1-7079-6E44A2416E9B}"/>
              </a:ext>
            </a:extLst>
          </p:cNvPr>
          <p:cNvPicPr preferRelativeResize="0"/>
          <p:nvPr/>
        </p:nvPicPr>
        <p:blipFill rotWithShape="1">
          <a:blip r:embed="rId3">
            <a:alphaModFix/>
          </a:blip>
          <a:srcRect l="17899" b="38301"/>
          <a:stretch/>
        </p:blipFill>
        <p:spPr>
          <a:xfrm>
            <a:off x="-1921814" y="7403994"/>
            <a:ext cx="3002905" cy="1009361"/>
          </a:xfrm>
          <a:prstGeom prst="rect">
            <a:avLst/>
          </a:prstGeom>
          <a:noFill/>
          <a:ln>
            <a:noFill/>
          </a:ln>
        </p:spPr>
      </p:pic>
      <p:pic>
        <p:nvPicPr>
          <p:cNvPr id="44" name="Google Shape;426;p41">
            <a:extLst>
              <a:ext uri="{FF2B5EF4-FFF2-40B4-BE49-F238E27FC236}">
                <a16:creationId xmlns:a16="http://schemas.microsoft.com/office/drawing/2014/main" id="{4F748A3D-6F60-C897-82F2-0891226F04FA}"/>
              </a:ext>
            </a:extLst>
          </p:cNvPr>
          <p:cNvPicPr preferRelativeResize="0"/>
          <p:nvPr/>
        </p:nvPicPr>
        <p:blipFill rotWithShape="1">
          <a:blip r:embed="rId4">
            <a:alphaModFix/>
          </a:blip>
          <a:srcRect r="1381" b="63298"/>
          <a:stretch/>
        </p:blipFill>
        <p:spPr>
          <a:xfrm rot="11440218">
            <a:off x="11364190" y="7405712"/>
            <a:ext cx="1973616" cy="755098"/>
          </a:xfrm>
          <a:prstGeom prst="rect">
            <a:avLst/>
          </a:prstGeom>
          <a:noFill/>
          <a:ln>
            <a:noFill/>
          </a:ln>
        </p:spPr>
      </p:pic>
      <p:pic>
        <p:nvPicPr>
          <p:cNvPr id="45" name="Google Shape;428;p41">
            <a:extLst>
              <a:ext uri="{FF2B5EF4-FFF2-40B4-BE49-F238E27FC236}">
                <a16:creationId xmlns:a16="http://schemas.microsoft.com/office/drawing/2014/main" id="{EAF86A5E-E6F5-BB31-5CF5-1EFB972C1771}"/>
              </a:ext>
            </a:extLst>
          </p:cNvPr>
          <p:cNvPicPr preferRelativeResize="0"/>
          <p:nvPr/>
        </p:nvPicPr>
        <p:blipFill rotWithShape="1">
          <a:blip r:embed="rId5">
            <a:alphaModFix/>
          </a:blip>
          <a:srcRect t="24422" r="45615"/>
          <a:stretch/>
        </p:blipFill>
        <p:spPr>
          <a:xfrm>
            <a:off x="13218566" y="-1614564"/>
            <a:ext cx="1989152" cy="1271567"/>
          </a:xfrm>
          <a:prstGeom prst="rect">
            <a:avLst/>
          </a:prstGeom>
          <a:noFill/>
          <a:ln>
            <a:noFill/>
          </a:ln>
        </p:spPr>
      </p:pic>
      <p:pic>
        <p:nvPicPr>
          <p:cNvPr id="1026" name="Picture 2" descr="Nhiều vướng mắc khi thu hồi tài sản trong vụ án tham nhũng, kinh tế">
            <a:extLst>
              <a:ext uri="{FF2B5EF4-FFF2-40B4-BE49-F238E27FC236}">
                <a16:creationId xmlns:a16="http://schemas.microsoft.com/office/drawing/2014/main" id="{D2ABE239-16DA-D7C4-F7CF-AEA23A27B0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5038" y="1938625"/>
            <a:ext cx="3620817" cy="2080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Chuyện cả họ làm quan: Do chưa có luật chống “tham nhũng quyền lực&quot;? | Báo  Dân trí">
            <a:extLst>
              <a:ext uri="{FF2B5EF4-FFF2-40B4-BE49-F238E27FC236}">
                <a16:creationId xmlns:a16="http://schemas.microsoft.com/office/drawing/2014/main" id="{4B5912B4-5567-83F8-B6F8-B61E1FF13A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5473" y="4219197"/>
            <a:ext cx="3219946" cy="2170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97" name="Group 96">
            <a:extLst>
              <a:ext uri="{FF2B5EF4-FFF2-40B4-BE49-F238E27FC236}">
                <a16:creationId xmlns:a16="http://schemas.microsoft.com/office/drawing/2014/main" id="{2340BDF6-9D6E-CC1A-DD78-C17F7BC29A28}"/>
              </a:ext>
            </a:extLst>
          </p:cNvPr>
          <p:cNvGrpSpPr/>
          <p:nvPr/>
        </p:nvGrpSpPr>
        <p:grpSpPr>
          <a:xfrm>
            <a:off x="3062282" y="-4213828"/>
            <a:ext cx="6457635" cy="4785612"/>
            <a:chOff x="5273060" y="801813"/>
            <a:chExt cx="6457635" cy="4785612"/>
          </a:xfrm>
        </p:grpSpPr>
        <p:sp>
          <p:nvSpPr>
            <p:cNvPr id="98" name="Freeform: Shape 97">
              <a:extLst>
                <a:ext uri="{FF2B5EF4-FFF2-40B4-BE49-F238E27FC236}">
                  <a16:creationId xmlns:a16="http://schemas.microsoft.com/office/drawing/2014/main" id="{B2DB04B6-D0BF-436A-F15B-FA1C3EA9F308}"/>
                </a:ext>
              </a:extLst>
            </p:cNvPr>
            <p:cNvSpPr/>
            <p:nvPr/>
          </p:nvSpPr>
          <p:spPr>
            <a:xfrm rot="18829812">
              <a:off x="6154389" y="731172"/>
              <a:ext cx="4785612" cy="4926893"/>
            </a:xfrm>
            <a:custGeom>
              <a:avLst/>
              <a:gdLst>
                <a:gd name="connsiteX0" fmla="*/ 790702 w 4785612"/>
                <a:gd name="connsiteY0" fmla="*/ 0 h 4926893"/>
                <a:gd name="connsiteX1" fmla="*/ 4785612 w 4785612"/>
                <a:gd name="connsiteY1" fmla="*/ 4161460 h 4926893"/>
                <a:gd name="connsiteX2" fmla="*/ 4773409 w 4785612"/>
                <a:gd name="connsiteY2" fmla="*/ 4173174 h 4926893"/>
                <a:gd name="connsiteX3" fmla="*/ 4773409 w 4785612"/>
                <a:gd name="connsiteY3" fmla="*/ 4926893 h 4926893"/>
                <a:gd name="connsiteX4" fmla="*/ 3997259 w 4785612"/>
                <a:gd name="connsiteY4" fmla="*/ 4926893 h 4926893"/>
                <a:gd name="connsiteX5" fmla="*/ 3997259 w 4785612"/>
                <a:gd name="connsiteY5" fmla="*/ 4918261 h 4926893"/>
                <a:gd name="connsiteX6" fmla="*/ 3994909 w 4785612"/>
                <a:gd name="connsiteY6" fmla="*/ 4920517 h 4926893"/>
                <a:gd name="connsiteX7" fmla="*/ 0 w 4785612"/>
                <a:gd name="connsiteY7" fmla="*/ 759057 h 4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5612" h="4926893">
                  <a:moveTo>
                    <a:pt x="790702" y="0"/>
                  </a:moveTo>
                  <a:lnTo>
                    <a:pt x="4785612" y="4161460"/>
                  </a:lnTo>
                  <a:lnTo>
                    <a:pt x="4773409" y="4173174"/>
                  </a:lnTo>
                  <a:lnTo>
                    <a:pt x="4773409" y="4926893"/>
                  </a:lnTo>
                  <a:lnTo>
                    <a:pt x="3997259" y="4926893"/>
                  </a:lnTo>
                  <a:lnTo>
                    <a:pt x="3997259" y="4918261"/>
                  </a:lnTo>
                  <a:lnTo>
                    <a:pt x="3994909" y="4920517"/>
                  </a:lnTo>
                  <a:lnTo>
                    <a:pt x="0" y="759057"/>
                  </a:lnTo>
                  <a:close/>
                </a:path>
              </a:pathLst>
            </a:custGeom>
            <a:solidFill>
              <a:srgbClr val="7F6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99" name="Rectangle 98">
              <a:extLst>
                <a:ext uri="{FF2B5EF4-FFF2-40B4-BE49-F238E27FC236}">
                  <a16:creationId xmlns:a16="http://schemas.microsoft.com/office/drawing/2014/main" id="{15177FFC-7088-85DB-CF6A-30A5701DEF43}"/>
                </a:ext>
              </a:extLst>
            </p:cNvPr>
            <p:cNvSpPr/>
            <p:nvPr/>
          </p:nvSpPr>
          <p:spPr>
            <a:xfrm rot="18893630">
              <a:off x="5273060" y="2811059"/>
              <a:ext cx="775042" cy="775042"/>
            </a:xfrm>
            <a:prstGeom prst="rect">
              <a:avLst/>
            </a:prstGeom>
            <a:solidFill>
              <a:schemeClr val="accent4">
                <a:lumMod val="50000"/>
              </a:schemeClr>
            </a:solid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0" name="TextBox 99">
              <a:extLst>
                <a:ext uri="{FF2B5EF4-FFF2-40B4-BE49-F238E27FC236}">
                  <a16:creationId xmlns:a16="http://schemas.microsoft.com/office/drawing/2014/main" id="{3EA25519-CF37-2952-F57F-D7F401DBB58F}"/>
                </a:ext>
              </a:extLst>
            </p:cNvPr>
            <p:cNvSpPr txBox="1"/>
            <p:nvPr/>
          </p:nvSpPr>
          <p:spPr>
            <a:xfrm>
              <a:off x="5416742" y="2777616"/>
              <a:ext cx="603252" cy="707886"/>
            </a:xfrm>
            <a:prstGeom prst="rect">
              <a:avLst/>
            </a:prstGeom>
            <a:noFill/>
          </p:spPr>
          <p:txBody>
            <a:bodyPr wrap="square" rtlCol="0">
              <a:spAutoFit/>
            </a:bodyPr>
            <a:lstStyle/>
            <a:p>
              <a:r>
                <a:rPr lang="vi-VN" sz="4000" b="1" dirty="0">
                  <a:solidFill>
                    <a:schemeClr val="bg1"/>
                  </a:solidFill>
                </a:rPr>
                <a:t>2</a:t>
              </a:r>
              <a:endParaRPr lang="vi-VN" b="1" dirty="0">
                <a:solidFill>
                  <a:schemeClr val="bg1"/>
                </a:solidFill>
              </a:endParaRPr>
            </a:p>
          </p:txBody>
        </p:sp>
        <p:sp>
          <p:nvSpPr>
            <p:cNvPr id="101" name="Hộp Văn bản 36">
              <a:extLst>
                <a:ext uri="{FF2B5EF4-FFF2-40B4-BE49-F238E27FC236}">
                  <a16:creationId xmlns:a16="http://schemas.microsoft.com/office/drawing/2014/main" id="{F88BCB8C-DF06-AD59-ED56-5DC04384852A}"/>
                </a:ext>
              </a:extLst>
            </p:cNvPr>
            <p:cNvSpPr txBox="1"/>
            <p:nvPr/>
          </p:nvSpPr>
          <p:spPr>
            <a:xfrm>
              <a:off x="6272722" y="2693540"/>
              <a:ext cx="5457973" cy="983283"/>
            </a:xfrm>
            <a:prstGeom prst="rect">
              <a:avLst/>
            </a:prstGeom>
            <a:noFill/>
          </p:spPr>
          <p:txBody>
            <a:bodyPr wrap="square" rtlCol="0">
              <a:spAutoFit/>
            </a:bodyPr>
            <a:lstStyle/>
            <a:p>
              <a:pPr>
                <a:lnSpc>
                  <a:spcPct val="107000"/>
                </a:lnSpc>
                <a:spcAft>
                  <a:spcPts val="800"/>
                </a:spcAft>
                <a:tabLst>
                  <a:tab pos="1515745" algn="l"/>
                </a:tabLst>
              </a:pP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8266215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07B46E2-392E-74BC-D740-94687BB43841}"/>
              </a:ext>
            </a:extLst>
          </p:cNvPr>
          <p:cNvSpPr/>
          <p:nvPr/>
        </p:nvSpPr>
        <p:spPr>
          <a:xfrm>
            <a:off x="13313652" y="5059680"/>
            <a:ext cx="3219946" cy="4383691"/>
          </a:xfrm>
          <a:prstGeom prst="ellipse">
            <a:avLst/>
          </a:prstGeom>
          <a:solidFill>
            <a:schemeClr val="accent1">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9" name="Group 8">
            <a:extLst>
              <a:ext uri="{FF2B5EF4-FFF2-40B4-BE49-F238E27FC236}">
                <a16:creationId xmlns:a16="http://schemas.microsoft.com/office/drawing/2014/main" id="{66690AE0-FA0B-FC3E-C83A-CEFA0A7E0D83}"/>
              </a:ext>
            </a:extLst>
          </p:cNvPr>
          <p:cNvGrpSpPr/>
          <p:nvPr/>
        </p:nvGrpSpPr>
        <p:grpSpPr>
          <a:xfrm>
            <a:off x="12996692" y="-1353619"/>
            <a:ext cx="6573248" cy="4782619"/>
            <a:chOff x="4607566" y="-1119933"/>
            <a:chExt cx="6573248" cy="4782619"/>
          </a:xfrm>
          <a:solidFill>
            <a:srgbClr val="2F5597"/>
          </a:solidFill>
        </p:grpSpPr>
        <p:sp>
          <p:nvSpPr>
            <p:cNvPr id="10" name="Freeform: Shape 9">
              <a:extLst>
                <a:ext uri="{FF2B5EF4-FFF2-40B4-BE49-F238E27FC236}">
                  <a16:creationId xmlns:a16="http://schemas.microsoft.com/office/drawing/2014/main" id="{8B2D25F4-E638-3062-670B-DE1DC26D25EA}"/>
                </a:ext>
              </a:extLst>
            </p:cNvPr>
            <p:cNvSpPr/>
            <p:nvPr/>
          </p:nvSpPr>
          <p:spPr>
            <a:xfrm rot="18878282">
              <a:off x="5453511" y="-1142442"/>
              <a:ext cx="4782619" cy="4827637"/>
            </a:xfrm>
            <a:custGeom>
              <a:avLst/>
              <a:gdLst>
                <a:gd name="connsiteX0" fmla="*/ 779922 w 4782619"/>
                <a:gd name="connsiteY0" fmla="*/ 0 h 4827637"/>
                <a:gd name="connsiteX1" fmla="*/ 4782619 w 4782619"/>
                <a:gd name="connsiteY1" fmla="*/ 4053592 h 4827637"/>
                <a:gd name="connsiteX2" fmla="*/ 4779816 w 4782619"/>
                <a:gd name="connsiteY2" fmla="*/ 4056360 h 4827637"/>
                <a:gd name="connsiteX3" fmla="*/ 4779816 w 4782619"/>
                <a:gd name="connsiteY3" fmla="*/ 4827637 h 4827637"/>
                <a:gd name="connsiteX4" fmla="*/ 4003666 w 4782619"/>
                <a:gd name="connsiteY4" fmla="*/ 4827637 h 4827637"/>
                <a:gd name="connsiteX5" fmla="*/ 4003666 w 4782619"/>
                <a:gd name="connsiteY5" fmla="*/ 4822764 h 4827637"/>
                <a:gd name="connsiteX6" fmla="*/ 4002696 w 4782619"/>
                <a:gd name="connsiteY6" fmla="*/ 4823722 h 4827637"/>
                <a:gd name="connsiteX7" fmla="*/ 0 w 4782619"/>
                <a:gd name="connsiteY7" fmla="*/ 770129 h 482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2619" h="4827637">
                  <a:moveTo>
                    <a:pt x="779922" y="0"/>
                  </a:moveTo>
                  <a:lnTo>
                    <a:pt x="4782619" y="4053592"/>
                  </a:lnTo>
                  <a:lnTo>
                    <a:pt x="4779816" y="4056360"/>
                  </a:lnTo>
                  <a:lnTo>
                    <a:pt x="4779816" y="4827637"/>
                  </a:lnTo>
                  <a:lnTo>
                    <a:pt x="4003666" y="4827637"/>
                  </a:lnTo>
                  <a:lnTo>
                    <a:pt x="4003666" y="4822764"/>
                  </a:lnTo>
                  <a:lnTo>
                    <a:pt x="4002696" y="4823722"/>
                  </a:lnTo>
                  <a:lnTo>
                    <a:pt x="0" y="7701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1" name="Rectangle 10">
              <a:extLst>
                <a:ext uri="{FF2B5EF4-FFF2-40B4-BE49-F238E27FC236}">
                  <a16:creationId xmlns:a16="http://schemas.microsoft.com/office/drawing/2014/main" id="{5BCFC1D8-BA90-FDE9-64A6-68232FFA6BF7}"/>
                </a:ext>
              </a:extLst>
            </p:cNvPr>
            <p:cNvSpPr/>
            <p:nvPr/>
          </p:nvSpPr>
          <p:spPr>
            <a:xfrm rot="18893630">
              <a:off x="4607566" y="883855"/>
              <a:ext cx="775042" cy="775042"/>
            </a:xfrm>
            <a:prstGeom prst="rect">
              <a:avLst/>
            </a:prstGeom>
            <a:grp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TextBox 11">
              <a:extLst>
                <a:ext uri="{FF2B5EF4-FFF2-40B4-BE49-F238E27FC236}">
                  <a16:creationId xmlns:a16="http://schemas.microsoft.com/office/drawing/2014/main" id="{6C87B2A3-7EF6-7F05-44ED-54E62BEB777A}"/>
                </a:ext>
              </a:extLst>
            </p:cNvPr>
            <p:cNvSpPr txBox="1"/>
            <p:nvPr/>
          </p:nvSpPr>
          <p:spPr>
            <a:xfrm>
              <a:off x="4734413" y="917433"/>
              <a:ext cx="603252" cy="707886"/>
            </a:xfrm>
            <a:prstGeom prst="rect">
              <a:avLst/>
            </a:prstGeom>
            <a:noFill/>
            <a:ln>
              <a:noFill/>
            </a:ln>
          </p:spPr>
          <p:txBody>
            <a:bodyPr wrap="square" rtlCol="0">
              <a:spAutoFit/>
            </a:bodyPr>
            <a:lstStyle/>
            <a:p>
              <a:r>
                <a:rPr lang="vi-VN" sz="4000" b="1" dirty="0">
                  <a:solidFill>
                    <a:schemeClr val="bg1"/>
                  </a:solidFill>
                </a:rPr>
                <a:t>1</a:t>
              </a:r>
              <a:endParaRPr lang="vi-VN" b="1" dirty="0">
                <a:solidFill>
                  <a:schemeClr val="bg1"/>
                </a:solidFill>
              </a:endParaRPr>
            </a:p>
          </p:txBody>
        </p:sp>
        <p:sp>
          <p:nvSpPr>
            <p:cNvPr id="13" name="Hộp Văn bản 1">
              <a:extLst>
                <a:ext uri="{FF2B5EF4-FFF2-40B4-BE49-F238E27FC236}">
                  <a16:creationId xmlns:a16="http://schemas.microsoft.com/office/drawing/2014/main" id="{EC955968-AE21-05AA-F278-1D4D8CB98FC6}"/>
                </a:ext>
              </a:extLst>
            </p:cNvPr>
            <p:cNvSpPr txBox="1"/>
            <p:nvPr/>
          </p:nvSpPr>
          <p:spPr>
            <a:xfrm>
              <a:off x="5554791" y="746213"/>
              <a:ext cx="5626023" cy="983283"/>
            </a:xfrm>
            <a:prstGeom prst="rect">
              <a:avLst/>
            </a:prstGeom>
            <a:noFill/>
            <a:ln>
              <a:noFill/>
            </a:ln>
          </p:spPr>
          <p:txBody>
            <a:bodyPr wrap="square" rtlCol="0">
              <a:spAutoFit/>
            </a:bodyPr>
            <a:lstStyle/>
            <a:p>
              <a:pPr>
                <a:lnSpc>
                  <a:spcPct val="107000"/>
                </a:lnSpc>
                <a:spcAft>
                  <a:spcPts val="800"/>
                </a:spcAft>
                <a:tabLst>
                  <a:tab pos="1515745" algn="l"/>
                </a:tabLst>
              </a:pPr>
              <a:r>
                <a:rPr lang="vi-VN" sz="2800" b="1" dirty="0">
                  <a:solidFill>
                    <a:srgbClr val="FFFFFF"/>
                  </a:solidFill>
                  <a:effectLst/>
                  <a:latin typeface="+mj-lt"/>
                  <a:ea typeface="Calibri" panose="020F0502020204030204" pitchFamily="34" charset="0"/>
                  <a:cs typeface="Times New Roman" panose="02020603050405020304" pitchFamily="18" charset="0"/>
                </a:rPr>
                <a:t>Chủ thể tham nhũng là người có chức vụ, quyền hạn.</a:t>
              </a:r>
            </a:p>
          </p:txBody>
        </p:sp>
      </p:grpSp>
      <p:grpSp>
        <p:nvGrpSpPr>
          <p:cNvPr id="7" name="Group 6">
            <a:extLst>
              <a:ext uri="{FF2B5EF4-FFF2-40B4-BE49-F238E27FC236}">
                <a16:creationId xmlns:a16="http://schemas.microsoft.com/office/drawing/2014/main" id="{BE19032C-AB37-6CFE-3B9F-727F56CE62C0}"/>
              </a:ext>
            </a:extLst>
          </p:cNvPr>
          <p:cNvGrpSpPr/>
          <p:nvPr/>
        </p:nvGrpSpPr>
        <p:grpSpPr>
          <a:xfrm>
            <a:off x="3062282" y="-1388638"/>
            <a:ext cx="6457635" cy="4785612"/>
            <a:chOff x="5273060" y="801813"/>
            <a:chExt cx="6457635" cy="4785612"/>
          </a:xfrm>
        </p:grpSpPr>
        <p:sp>
          <p:nvSpPr>
            <p:cNvPr id="8" name="Freeform: Shape 7">
              <a:extLst>
                <a:ext uri="{FF2B5EF4-FFF2-40B4-BE49-F238E27FC236}">
                  <a16:creationId xmlns:a16="http://schemas.microsoft.com/office/drawing/2014/main" id="{5CDE9FE1-115C-DD24-02F9-FDC030255F10}"/>
                </a:ext>
              </a:extLst>
            </p:cNvPr>
            <p:cNvSpPr/>
            <p:nvPr/>
          </p:nvSpPr>
          <p:spPr>
            <a:xfrm rot="18829812">
              <a:off x="6154389" y="731172"/>
              <a:ext cx="4785612" cy="4926893"/>
            </a:xfrm>
            <a:custGeom>
              <a:avLst/>
              <a:gdLst>
                <a:gd name="connsiteX0" fmla="*/ 790702 w 4785612"/>
                <a:gd name="connsiteY0" fmla="*/ 0 h 4926893"/>
                <a:gd name="connsiteX1" fmla="*/ 4785612 w 4785612"/>
                <a:gd name="connsiteY1" fmla="*/ 4161460 h 4926893"/>
                <a:gd name="connsiteX2" fmla="*/ 4773409 w 4785612"/>
                <a:gd name="connsiteY2" fmla="*/ 4173174 h 4926893"/>
                <a:gd name="connsiteX3" fmla="*/ 4773409 w 4785612"/>
                <a:gd name="connsiteY3" fmla="*/ 4926893 h 4926893"/>
                <a:gd name="connsiteX4" fmla="*/ 3997259 w 4785612"/>
                <a:gd name="connsiteY4" fmla="*/ 4926893 h 4926893"/>
                <a:gd name="connsiteX5" fmla="*/ 3997259 w 4785612"/>
                <a:gd name="connsiteY5" fmla="*/ 4918261 h 4926893"/>
                <a:gd name="connsiteX6" fmla="*/ 3994909 w 4785612"/>
                <a:gd name="connsiteY6" fmla="*/ 4920517 h 4926893"/>
                <a:gd name="connsiteX7" fmla="*/ 0 w 4785612"/>
                <a:gd name="connsiteY7" fmla="*/ 759057 h 4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5612" h="4926893">
                  <a:moveTo>
                    <a:pt x="790702" y="0"/>
                  </a:moveTo>
                  <a:lnTo>
                    <a:pt x="4785612" y="4161460"/>
                  </a:lnTo>
                  <a:lnTo>
                    <a:pt x="4773409" y="4173174"/>
                  </a:lnTo>
                  <a:lnTo>
                    <a:pt x="4773409" y="4926893"/>
                  </a:lnTo>
                  <a:lnTo>
                    <a:pt x="3997259" y="4926893"/>
                  </a:lnTo>
                  <a:lnTo>
                    <a:pt x="3997259" y="4918261"/>
                  </a:lnTo>
                  <a:lnTo>
                    <a:pt x="3994909" y="4920517"/>
                  </a:lnTo>
                  <a:lnTo>
                    <a:pt x="0" y="759057"/>
                  </a:lnTo>
                  <a:close/>
                </a:path>
              </a:pathLst>
            </a:custGeom>
            <a:solidFill>
              <a:srgbClr val="7F6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14" name="Rectangle 13">
              <a:extLst>
                <a:ext uri="{FF2B5EF4-FFF2-40B4-BE49-F238E27FC236}">
                  <a16:creationId xmlns:a16="http://schemas.microsoft.com/office/drawing/2014/main" id="{AAAC8BB8-F0C5-51CC-109E-650D27B7F8B7}"/>
                </a:ext>
              </a:extLst>
            </p:cNvPr>
            <p:cNvSpPr/>
            <p:nvPr/>
          </p:nvSpPr>
          <p:spPr>
            <a:xfrm rot="18893630">
              <a:off x="5273060" y="2811059"/>
              <a:ext cx="775042" cy="775042"/>
            </a:xfrm>
            <a:prstGeom prst="rect">
              <a:avLst/>
            </a:prstGeom>
            <a:solidFill>
              <a:schemeClr val="accent4">
                <a:lumMod val="50000"/>
              </a:schemeClr>
            </a:solid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 name="TextBox 15">
              <a:extLst>
                <a:ext uri="{FF2B5EF4-FFF2-40B4-BE49-F238E27FC236}">
                  <a16:creationId xmlns:a16="http://schemas.microsoft.com/office/drawing/2014/main" id="{0096D69E-1E46-3870-A170-F3EBE5DAE710}"/>
                </a:ext>
              </a:extLst>
            </p:cNvPr>
            <p:cNvSpPr txBox="1"/>
            <p:nvPr/>
          </p:nvSpPr>
          <p:spPr>
            <a:xfrm>
              <a:off x="5416742" y="2777616"/>
              <a:ext cx="603252" cy="707886"/>
            </a:xfrm>
            <a:prstGeom prst="rect">
              <a:avLst/>
            </a:prstGeom>
            <a:noFill/>
          </p:spPr>
          <p:txBody>
            <a:bodyPr wrap="square" rtlCol="0">
              <a:spAutoFit/>
            </a:bodyPr>
            <a:lstStyle/>
            <a:p>
              <a:r>
                <a:rPr lang="vi-VN" sz="4000" b="1" dirty="0">
                  <a:solidFill>
                    <a:schemeClr val="bg1"/>
                  </a:solidFill>
                </a:rPr>
                <a:t>2</a:t>
              </a:r>
              <a:endParaRPr lang="vi-VN" b="1" dirty="0">
                <a:solidFill>
                  <a:schemeClr val="bg1"/>
                </a:solidFill>
              </a:endParaRPr>
            </a:p>
          </p:txBody>
        </p:sp>
        <p:sp>
          <p:nvSpPr>
            <p:cNvPr id="17" name="Hộp Văn bản 36">
              <a:extLst>
                <a:ext uri="{FF2B5EF4-FFF2-40B4-BE49-F238E27FC236}">
                  <a16:creationId xmlns:a16="http://schemas.microsoft.com/office/drawing/2014/main" id="{E00442A3-A1A0-7BE9-0D81-14A1226E7C64}"/>
                </a:ext>
              </a:extLst>
            </p:cNvPr>
            <p:cNvSpPr txBox="1"/>
            <p:nvPr/>
          </p:nvSpPr>
          <p:spPr>
            <a:xfrm>
              <a:off x="6272722" y="2693540"/>
              <a:ext cx="5457973" cy="983283"/>
            </a:xfrm>
            <a:prstGeom prst="rect">
              <a:avLst/>
            </a:prstGeom>
            <a:noFill/>
          </p:spPr>
          <p:txBody>
            <a:bodyPr wrap="square" rtlCol="0">
              <a:spAutoFit/>
            </a:bodyPr>
            <a:lstStyle/>
            <a:p>
              <a:pPr>
                <a:lnSpc>
                  <a:spcPct val="107000"/>
                </a:lnSpc>
                <a:spcAft>
                  <a:spcPts val="800"/>
                </a:spcAft>
                <a:tabLst>
                  <a:tab pos="1515745" algn="l"/>
                </a:tabLst>
              </a:pP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684DC10F-D9C3-47C5-9DAA-DF5A02C8B447}"/>
              </a:ext>
            </a:extLst>
          </p:cNvPr>
          <p:cNvGrpSpPr/>
          <p:nvPr/>
        </p:nvGrpSpPr>
        <p:grpSpPr>
          <a:xfrm>
            <a:off x="691807" y="2134424"/>
            <a:ext cx="7112229" cy="2773680"/>
            <a:chOff x="1783080" y="2042160"/>
            <a:chExt cx="7112229" cy="2773680"/>
          </a:xfrm>
        </p:grpSpPr>
        <p:sp>
          <p:nvSpPr>
            <p:cNvPr id="18" name="Rectangle: Rounded Corners 17">
              <a:extLst>
                <a:ext uri="{FF2B5EF4-FFF2-40B4-BE49-F238E27FC236}">
                  <a16:creationId xmlns:a16="http://schemas.microsoft.com/office/drawing/2014/main" id="{93550845-86D2-1D02-887E-E75BC9FBBDC3}"/>
                </a:ext>
              </a:extLst>
            </p:cNvPr>
            <p:cNvSpPr/>
            <p:nvPr/>
          </p:nvSpPr>
          <p:spPr>
            <a:xfrm>
              <a:off x="1783080" y="2042160"/>
              <a:ext cx="7112229" cy="27736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 name="TextBox 18">
              <a:extLst>
                <a:ext uri="{FF2B5EF4-FFF2-40B4-BE49-F238E27FC236}">
                  <a16:creationId xmlns:a16="http://schemas.microsoft.com/office/drawing/2014/main" id="{A62D97C9-740A-5E1C-328D-1A6F4BA5660B}"/>
                </a:ext>
              </a:extLst>
            </p:cNvPr>
            <p:cNvSpPr txBox="1"/>
            <p:nvPr/>
          </p:nvSpPr>
          <p:spPr>
            <a:xfrm>
              <a:off x="2026921" y="2392680"/>
              <a:ext cx="6868388" cy="1938992"/>
            </a:xfrm>
            <a:prstGeom prst="rect">
              <a:avLst/>
            </a:prstGeom>
            <a:noFill/>
          </p:spPr>
          <p:txBody>
            <a:bodyPr wrap="square" rtlCol="0">
              <a:spAutoFit/>
            </a:bodyPr>
            <a:lstStyle/>
            <a:p>
              <a:r>
                <a:rPr lang="en-US" sz="2400" dirty="0" err="1">
                  <a:effectLst/>
                  <a:latin typeface="Times New Roman" panose="02020603050405020304" pitchFamily="18" charset="0"/>
                  <a:ea typeface="Calibri" panose="020F0502020204030204" pitchFamily="34" charset="0"/>
                </a:rPr>
                <a:t>Lợi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dụng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chức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vụ</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quyền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hạn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để</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vụ</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lợi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là</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đặc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trưng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thứ</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hai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tham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nhũng</a:t>
              </a:r>
              <a:r>
                <a:rPr lang="en-US" sz="2400" dirty="0">
                  <a:effectLst/>
                  <a:latin typeface="Times New Roman" panose="02020603050405020304" pitchFamily="18" charset="0"/>
                  <a:ea typeface="Calibri" panose="020F0502020204030204" pitchFamily="34" charset="0"/>
                </a:rPr>
                <a:t>. Khi </a:t>
              </a:r>
              <a:r>
                <a:rPr lang="en-US" sz="2400" dirty="0" err="1">
                  <a:effectLst/>
                  <a:latin typeface="Times New Roman" panose="02020603050405020304" pitchFamily="18" charset="0"/>
                  <a:ea typeface="Calibri" panose="020F0502020204030204" pitchFamily="34" charset="0"/>
                </a:rPr>
                <a:t>thực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hiện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hành</a:t>
              </a:r>
              <a:r>
                <a:rPr lang="en-US" sz="2400" dirty="0">
                  <a:effectLst/>
                  <a:latin typeface="Times New Roman" panose="02020603050405020304" pitchFamily="18" charset="0"/>
                  <a:ea typeface="Calibri" panose="020F0502020204030204" pitchFamily="34" charset="0"/>
                </a:rPr>
                <a:t> vi </a:t>
              </a:r>
              <a:r>
                <a:rPr lang="en-US" sz="2400" dirty="0" err="1">
                  <a:effectLst/>
                  <a:latin typeface="Times New Roman" panose="02020603050405020304" pitchFamily="18" charset="0"/>
                  <a:ea typeface="Calibri" panose="020F0502020204030204" pitchFamily="34" charset="0"/>
                </a:rPr>
                <a:t>tham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nhũng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kẻ</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tham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nhũng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phải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sử</a:t>
              </a:r>
              <a:r>
                <a:rPr lang="en-US" sz="2400" dirty="0">
                  <a:effectLst/>
                  <a:latin typeface="Times New Roman" panose="02020603050405020304" pitchFamily="18" charset="0"/>
                  <a:ea typeface="Calibri" panose="020F0502020204030204" pitchFamily="34" charset="0"/>
                </a:rPr>
                <a:t> dung” </a:t>
              </a:r>
              <a:r>
                <a:rPr lang="en-US" sz="2400" dirty="0" err="1">
                  <a:effectLst/>
                  <a:latin typeface="Times New Roman" panose="02020603050405020304" pitchFamily="18" charset="0"/>
                  <a:ea typeface="Calibri" panose="020F0502020204030204" pitchFamily="34" charset="0"/>
                </a:rPr>
                <a:t>chức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vụ</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quyền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hạn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như</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một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phương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tiện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mang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lợi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ích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gia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mình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hoặc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người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khác</a:t>
              </a:r>
              <a:r>
                <a:rPr lang="en-US" sz="2400" dirty="0">
                  <a:effectLst/>
                  <a:latin typeface="Times New Roman" panose="02020603050405020304" pitchFamily="18" charset="0"/>
                  <a:ea typeface="Calibri" panose="020F0502020204030204" pitchFamily="34" charset="0"/>
                </a:rPr>
                <a:t>.</a:t>
              </a:r>
              <a:endParaRPr lang="vi-VN" sz="2400" dirty="0"/>
            </a:p>
          </p:txBody>
        </p:sp>
      </p:grpSp>
      <p:sp>
        <p:nvSpPr>
          <p:cNvPr id="21" name="Google Shape;2806;p24">
            <a:extLst>
              <a:ext uri="{FF2B5EF4-FFF2-40B4-BE49-F238E27FC236}">
                <a16:creationId xmlns:a16="http://schemas.microsoft.com/office/drawing/2014/main" id="{D09C6DF1-6FBF-69FF-17E4-366C3BF7A7CB}"/>
              </a:ext>
            </a:extLst>
          </p:cNvPr>
          <p:cNvSpPr/>
          <p:nvPr/>
        </p:nvSpPr>
        <p:spPr>
          <a:xfrm rot="374135">
            <a:off x="-511150" y="5629944"/>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831;p24">
            <a:extLst>
              <a:ext uri="{FF2B5EF4-FFF2-40B4-BE49-F238E27FC236}">
                <a16:creationId xmlns:a16="http://schemas.microsoft.com/office/drawing/2014/main" id="{354C7427-2491-47A5-F781-69C7132003EC}"/>
              </a:ext>
            </a:extLst>
          </p:cNvPr>
          <p:cNvGrpSpPr/>
          <p:nvPr/>
        </p:nvGrpSpPr>
        <p:grpSpPr>
          <a:xfrm rot="19274135">
            <a:off x="1420599" y="6172026"/>
            <a:ext cx="701393" cy="522868"/>
            <a:chOff x="2634075" y="475000"/>
            <a:chExt cx="193200" cy="144025"/>
          </a:xfrm>
        </p:grpSpPr>
        <p:sp>
          <p:nvSpPr>
            <p:cNvPr id="23" name="Google Shape;2832;p24">
              <a:extLst>
                <a:ext uri="{FF2B5EF4-FFF2-40B4-BE49-F238E27FC236}">
                  <a16:creationId xmlns:a16="http://schemas.microsoft.com/office/drawing/2014/main" id="{19B61C1E-120B-7A1F-0A6A-FC5B726EAA8B}"/>
                </a:ext>
              </a:extLst>
            </p:cNvPr>
            <p:cNvSpPr/>
            <p:nvPr/>
          </p:nvSpPr>
          <p:spPr>
            <a:xfrm>
              <a:off x="2681125" y="480875"/>
              <a:ext cx="36800" cy="21925"/>
            </a:xfrm>
            <a:custGeom>
              <a:avLst/>
              <a:gdLst/>
              <a:ahLst/>
              <a:cxnLst/>
              <a:rect l="l" t="t" r="r" b="b"/>
              <a:pathLst>
                <a:path w="1472" h="877" extrusionOk="0">
                  <a:moveTo>
                    <a:pt x="166" y="1"/>
                  </a:moveTo>
                  <a:cubicBezTo>
                    <a:pt x="108" y="1"/>
                    <a:pt x="50" y="35"/>
                    <a:pt x="23" y="92"/>
                  </a:cubicBezTo>
                  <a:cubicBezTo>
                    <a:pt x="1" y="169"/>
                    <a:pt x="42" y="259"/>
                    <a:pt x="114" y="300"/>
                  </a:cubicBezTo>
                  <a:cubicBezTo>
                    <a:pt x="494" y="485"/>
                    <a:pt x="851" y="675"/>
                    <a:pt x="1227" y="865"/>
                  </a:cubicBezTo>
                  <a:cubicBezTo>
                    <a:pt x="1244" y="873"/>
                    <a:pt x="1261" y="877"/>
                    <a:pt x="1279" y="877"/>
                  </a:cubicBezTo>
                  <a:cubicBezTo>
                    <a:pt x="1342" y="877"/>
                    <a:pt x="1407" y="830"/>
                    <a:pt x="1435" y="770"/>
                  </a:cubicBezTo>
                  <a:cubicBezTo>
                    <a:pt x="1471" y="693"/>
                    <a:pt x="1417" y="598"/>
                    <a:pt x="1340" y="580"/>
                  </a:cubicBezTo>
                  <a:cubicBezTo>
                    <a:pt x="983" y="395"/>
                    <a:pt x="607" y="205"/>
                    <a:pt x="227" y="15"/>
                  </a:cubicBezTo>
                  <a:cubicBezTo>
                    <a:pt x="208" y="5"/>
                    <a:pt x="18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33;p24">
              <a:extLst>
                <a:ext uri="{FF2B5EF4-FFF2-40B4-BE49-F238E27FC236}">
                  <a16:creationId xmlns:a16="http://schemas.microsoft.com/office/drawing/2014/main" id="{812C6F11-549A-43B1-C4EC-93EE395A5506}"/>
                </a:ext>
              </a:extLst>
            </p:cNvPr>
            <p:cNvSpPr/>
            <p:nvPr/>
          </p:nvSpPr>
          <p:spPr>
            <a:xfrm>
              <a:off x="2723100" y="488975"/>
              <a:ext cx="30675" cy="19025"/>
            </a:xfrm>
            <a:custGeom>
              <a:avLst/>
              <a:gdLst/>
              <a:ahLst/>
              <a:cxnLst/>
              <a:rect l="l" t="t" r="r" b="b"/>
              <a:pathLst>
                <a:path w="1227" h="761" extrusionOk="0">
                  <a:moveTo>
                    <a:pt x="184" y="1"/>
                  </a:moveTo>
                  <a:cubicBezTo>
                    <a:pt x="127" y="1"/>
                    <a:pt x="55" y="47"/>
                    <a:pt x="41" y="107"/>
                  </a:cubicBezTo>
                  <a:cubicBezTo>
                    <a:pt x="0" y="184"/>
                    <a:pt x="41" y="256"/>
                    <a:pt x="113" y="297"/>
                  </a:cubicBezTo>
                  <a:cubicBezTo>
                    <a:pt x="416" y="446"/>
                    <a:pt x="697" y="596"/>
                    <a:pt x="982" y="749"/>
                  </a:cubicBezTo>
                  <a:cubicBezTo>
                    <a:pt x="998" y="757"/>
                    <a:pt x="1016" y="760"/>
                    <a:pt x="1034" y="760"/>
                  </a:cubicBezTo>
                  <a:cubicBezTo>
                    <a:pt x="1102" y="760"/>
                    <a:pt x="1176" y="712"/>
                    <a:pt x="1190" y="654"/>
                  </a:cubicBezTo>
                  <a:cubicBezTo>
                    <a:pt x="1226" y="578"/>
                    <a:pt x="1190" y="501"/>
                    <a:pt x="1095" y="464"/>
                  </a:cubicBezTo>
                  <a:cubicBezTo>
                    <a:pt x="810" y="315"/>
                    <a:pt x="529" y="161"/>
                    <a:pt x="226" y="12"/>
                  </a:cubicBezTo>
                  <a:cubicBezTo>
                    <a:pt x="215" y="4"/>
                    <a:pt x="200"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34;p24">
              <a:extLst>
                <a:ext uri="{FF2B5EF4-FFF2-40B4-BE49-F238E27FC236}">
                  <a16:creationId xmlns:a16="http://schemas.microsoft.com/office/drawing/2014/main" id="{21B7D6F7-15F2-4091-D883-6639790E28B0}"/>
                </a:ext>
              </a:extLst>
            </p:cNvPr>
            <p:cNvSpPr/>
            <p:nvPr/>
          </p:nvSpPr>
          <p:spPr>
            <a:xfrm>
              <a:off x="2709975" y="518325"/>
              <a:ext cx="27725" cy="16800"/>
            </a:xfrm>
            <a:custGeom>
              <a:avLst/>
              <a:gdLst/>
              <a:ahLst/>
              <a:cxnLst/>
              <a:rect l="l" t="t" r="r" b="b"/>
              <a:pathLst>
                <a:path w="1109" h="672" extrusionOk="0">
                  <a:moveTo>
                    <a:pt x="160" y="1"/>
                  </a:moveTo>
                  <a:cubicBezTo>
                    <a:pt x="113" y="1"/>
                    <a:pt x="68" y="19"/>
                    <a:pt x="37" y="64"/>
                  </a:cubicBezTo>
                  <a:cubicBezTo>
                    <a:pt x="0" y="141"/>
                    <a:pt x="0" y="231"/>
                    <a:pt x="73" y="272"/>
                  </a:cubicBezTo>
                  <a:cubicBezTo>
                    <a:pt x="317" y="439"/>
                    <a:pt x="584" y="571"/>
                    <a:pt x="883" y="666"/>
                  </a:cubicBezTo>
                  <a:cubicBezTo>
                    <a:pt x="900" y="670"/>
                    <a:pt x="918" y="672"/>
                    <a:pt x="935" y="672"/>
                  </a:cubicBezTo>
                  <a:cubicBezTo>
                    <a:pt x="998" y="672"/>
                    <a:pt x="1058" y="645"/>
                    <a:pt x="1073" y="571"/>
                  </a:cubicBezTo>
                  <a:cubicBezTo>
                    <a:pt x="1109" y="498"/>
                    <a:pt x="1073" y="403"/>
                    <a:pt x="996" y="367"/>
                  </a:cubicBezTo>
                  <a:cubicBezTo>
                    <a:pt x="864" y="326"/>
                    <a:pt x="733" y="290"/>
                    <a:pt x="602" y="231"/>
                  </a:cubicBezTo>
                  <a:cubicBezTo>
                    <a:pt x="566" y="213"/>
                    <a:pt x="543" y="195"/>
                    <a:pt x="507" y="195"/>
                  </a:cubicBezTo>
                  <a:cubicBezTo>
                    <a:pt x="489" y="177"/>
                    <a:pt x="489" y="177"/>
                    <a:pt x="471" y="159"/>
                  </a:cubicBezTo>
                  <a:lnTo>
                    <a:pt x="453" y="159"/>
                  </a:lnTo>
                  <a:lnTo>
                    <a:pt x="430" y="141"/>
                  </a:lnTo>
                  <a:cubicBezTo>
                    <a:pt x="376" y="118"/>
                    <a:pt x="317" y="82"/>
                    <a:pt x="263" y="28"/>
                  </a:cubicBezTo>
                  <a:cubicBezTo>
                    <a:pt x="230" y="11"/>
                    <a:pt x="195"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35;p24">
              <a:extLst>
                <a:ext uri="{FF2B5EF4-FFF2-40B4-BE49-F238E27FC236}">
                  <a16:creationId xmlns:a16="http://schemas.microsoft.com/office/drawing/2014/main" id="{8112CFE7-194C-FB74-B38E-8FD8B7DD4F29}"/>
                </a:ext>
              </a:extLst>
            </p:cNvPr>
            <p:cNvSpPr/>
            <p:nvPr/>
          </p:nvSpPr>
          <p:spPr>
            <a:xfrm>
              <a:off x="2740050" y="518600"/>
              <a:ext cx="27850" cy="16775"/>
            </a:xfrm>
            <a:custGeom>
              <a:avLst/>
              <a:gdLst/>
              <a:ahLst/>
              <a:cxnLst/>
              <a:rect l="l" t="t" r="r" b="b"/>
              <a:pathLst>
                <a:path w="1114" h="671" extrusionOk="0">
                  <a:moveTo>
                    <a:pt x="173" y="1"/>
                  </a:moveTo>
                  <a:cubicBezTo>
                    <a:pt x="118" y="1"/>
                    <a:pt x="55" y="37"/>
                    <a:pt x="41" y="89"/>
                  </a:cubicBezTo>
                  <a:cubicBezTo>
                    <a:pt x="1" y="166"/>
                    <a:pt x="41" y="261"/>
                    <a:pt x="114" y="297"/>
                  </a:cubicBezTo>
                  <a:cubicBezTo>
                    <a:pt x="381" y="410"/>
                    <a:pt x="625" y="542"/>
                    <a:pt x="887" y="655"/>
                  </a:cubicBezTo>
                  <a:cubicBezTo>
                    <a:pt x="908" y="666"/>
                    <a:pt x="931" y="671"/>
                    <a:pt x="952" y="671"/>
                  </a:cubicBezTo>
                  <a:cubicBezTo>
                    <a:pt x="1010" y="671"/>
                    <a:pt x="1064" y="635"/>
                    <a:pt x="1077" y="582"/>
                  </a:cubicBezTo>
                  <a:cubicBezTo>
                    <a:pt x="1114" y="487"/>
                    <a:pt x="1077" y="410"/>
                    <a:pt x="1001" y="374"/>
                  </a:cubicBezTo>
                  <a:cubicBezTo>
                    <a:pt x="738" y="261"/>
                    <a:pt x="494" y="130"/>
                    <a:pt x="227" y="17"/>
                  </a:cubicBezTo>
                  <a:cubicBezTo>
                    <a:pt x="212" y="6"/>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36;p24">
              <a:extLst>
                <a:ext uri="{FF2B5EF4-FFF2-40B4-BE49-F238E27FC236}">
                  <a16:creationId xmlns:a16="http://schemas.microsoft.com/office/drawing/2014/main" id="{5E1BE894-F38B-55A2-ED98-8359D9EAF180}"/>
                </a:ext>
              </a:extLst>
            </p:cNvPr>
            <p:cNvSpPr/>
            <p:nvPr/>
          </p:nvSpPr>
          <p:spPr>
            <a:xfrm>
              <a:off x="2744350" y="478750"/>
              <a:ext cx="32950" cy="22375"/>
            </a:xfrm>
            <a:custGeom>
              <a:avLst/>
              <a:gdLst/>
              <a:ahLst/>
              <a:cxnLst/>
              <a:rect l="l" t="t" r="r" b="b"/>
              <a:pathLst>
                <a:path w="1318" h="895" extrusionOk="0">
                  <a:moveTo>
                    <a:pt x="169" y="0"/>
                  </a:moveTo>
                  <a:cubicBezTo>
                    <a:pt x="128" y="0"/>
                    <a:pt x="89" y="19"/>
                    <a:pt x="55" y="64"/>
                  </a:cubicBezTo>
                  <a:cubicBezTo>
                    <a:pt x="1" y="118"/>
                    <a:pt x="1" y="231"/>
                    <a:pt x="73" y="272"/>
                  </a:cubicBezTo>
                  <a:cubicBezTo>
                    <a:pt x="412" y="457"/>
                    <a:pt x="734" y="665"/>
                    <a:pt x="1055" y="855"/>
                  </a:cubicBezTo>
                  <a:cubicBezTo>
                    <a:pt x="1090" y="881"/>
                    <a:pt x="1130" y="894"/>
                    <a:pt x="1166" y="894"/>
                  </a:cubicBezTo>
                  <a:cubicBezTo>
                    <a:pt x="1207" y="894"/>
                    <a:pt x="1243" y="876"/>
                    <a:pt x="1263" y="837"/>
                  </a:cubicBezTo>
                  <a:cubicBezTo>
                    <a:pt x="1317" y="778"/>
                    <a:pt x="1317" y="665"/>
                    <a:pt x="1245" y="611"/>
                  </a:cubicBezTo>
                  <a:cubicBezTo>
                    <a:pt x="924" y="421"/>
                    <a:pt x="584" y="213"/>
                    <a:pt x="263" y="27"/>
                  </a:cubicBezTo>
                  <a:cubicBezTo>
                    <a:pt x="231" y="10"/>
                    <a:pt x="19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37;p24">
              <a:extLst>
                <a:ext uri="{FF2B5EF4-FFF2-40B4-BE49-F238E27FC236}">
                  <a16:creationId xmlns:a16="http://schemas.microsoft.com/office/drawing/2014/main" id="{D052B759-4ABD-AEAB-7F8E-3331455D6728}"/>
                </a:ext>
              </a:extLst>
            </p:cNvPr>
            <p:cNvSpPr/>
            <p:nvPr/>
          </p:nvSpPr>
          <p:spPr>
            <a:xfrm>
              <a:off x="2795250" y="521700"/>
              <a:ext cx="23550" cy="18625"/>
            </a:xfrm>
            <a:custGeom>
              <a:avLst/>
              <a:gdLst/>
              <a:ahLst/>
              <a:cxnLst/>
              <a:rect l="l" t="t" r="r" b="b"/>
              <a:pathLst>
                <a:path w="942" h="745" extrusionOk="0">
                  <a:moveTo>
                    <a:pt x="162" y="0"/>
                  </a:moveTo>
                  <a:cubicBezTo>
                    <a:pt x="119" y="0"/>
                    <a:pt x="76" y="19"/>
                    <a:pt x="55" y="60"/>
                  </a:cubicBezTo>
                  <a:cubicBezTo>
                    <a:pt x="0" y="137"/>
                    <a:pt x="0" y="232"/>
                    <a:pt x="73" y="268"/>
                  </a:cubicBezTo>
                  <a:cubicBezTo>
                    <a:pt x="281" y="418"/>
                    <a:pt x="489" y="571"/>
                    <a:pt x="697" y="721"/>
                  </a:cubicBezTo>
                  <a:cubicBezTo>
                    <a:pt x="720" y="736"/>
                    <a:pt x="749" y="744"/>
                    <a:pt x="780" y="744"/>
                  </a:cubicBezTo>
                  <a:cubicBezTo>
                    <a:pt x="824" y="744"/>
                    <a:pt x="871" y="727"/>
                    <a:pt x="905" y="684"/>
                  </a:cubicBezTo>
                  <a:cubicBezTo>
                    <a:pt x="941" y="626"/>
                    <a:pt x="941" y="513"/>
                    <a:pt x="864" y="476"/>
                  </a:cubicBezTo>
                  <a:cubicBezTo>
                    <a:pt x="679" y="323"/>
                    <a:pt x="471" y="173"/>
                    <a:pt x="263" y="42"/>
                  </a:cubicBez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38;p24">
              <a:extLst>
                <a:ext uri="{FF2B5EF4-FFF2-40B4-BE49-F238E27FC236}">
                  <a16:creationId xmlns:a16="http://schemas.microsoft.com/office/drawing/2014/main" id="{3AE746AF-61C4-0913-4E99-6DD1DE9EF93D}"/>
                </a:ext>
              </a:extLst>
            </p:cNvPr>
            <p:cNvSpPr/>
            <p:nvPr/>
          </p:nvSpPr>
          <p:spPr>
            <a:xfrm>
              <a:off x="2758500" y="556975"/>
              <a:ext cx="23075" cy="15100"/>
            </a:xfrm>
            <a:custGeom>
              <a:avLst/>
              <a:gdLst/>
              <a:ahLst/>
              <a:cxnLst/>
              <a:rect l="l" t="t" r="r" b="b"/>
              <a:pathLst>
                <a:path w="923" h="604" extrusionOk="0">
                  <a:moveTo>
                    <a:pt x="468" y="171"/>
                  </a:moveTo>
                  <a:cubicBezTo>
                    <a:pt x="466" y="171"/>
                    <a:pt x="466" y="173"/>
                    <a:pt x="471" y="178"/>
                  </a:cubicBezTo>
                  <a:cubicBezTo>
                    <a:pt x="474" y="178"/>
                    <a:pt x="478" y="179"/>
                    <a:pt x="482" y="180"/>
                  </a:cubicBezTo>
                  <a:lnTo>
                    <a:pt x="482" y="180"/>
                  </a:lnTo>
                  <a:cubicBezTo>
                    <a:pt x="478" y="177"/>
                    <a:pt x="470" y="171"/>
                    <a:pt x="468" y="171"/>
                  </a:cubicBezTo>
                  <a:close/>
                  <a:moveTo>
                    <a:pt x="176" y="1"/>
                  </a:moveTo>
                  <a:cubicBezTo>
                    <a:pt x="128" y="1"/>
                    <a:pt x="79" y="20"/>
                    <a:pt x="54" y="65"/>
                  </a:cubicBezTo>
                  <a:cubicBezTo>
                    <a:pt x="0" y="138"/>
                    <a:pt x="18" y="214"/>
                    <a:pt x="73" y="269"/>
                  </a:cubicBezTo>
                  <a:cubicBezTo>
                    <a:pt x="263" y="423"/>
                    <a:pt x="489" y="536"/>
                    <a:pt x="697" y="590"/>
                  </a:cubicBezTo>
                  <a:cubicBezTo>
                    <a:pt x="724" y="599"/>
                    <a:pt x="748" y="603"/>
                    <a:pt x="769" y="603"/>
                  </a:cubicBezTo>
                  <a:cubicBezTo>
                    <a:pt x="791" y="603"/>
                    <a:pt x="810" y="599"/>
                    <a:pt x="828" y="590"/>
                  </a:cubicBezTo>
                  <a:cubicBezTo>
                    <a:pt x="864" y="572"/>
                    <a:pt x="887" y="554"/>
                    <a:pt x="905" y="518"/>
                  </a:cubicBezTo>
                  <a:cubicBezTo>
                    <a:pt x="923" y="441"/>
                    <a:pt x="905" y="346"/>
                    <a:pt x="828" y="309"/>
                  </a:cubicBezTo>
                  <a:cubicBezTo>
                    <a:pt x="715" y="291"/>
                    <a:pt x="620" y="251"/>
                    <a:pt x="507" y="196"/>
                  </a:cubicBezTo>
                  <a:cubicBezTo>
                    <a:pt x="507" y="196"/>
                    <a:pt x="495" y="185"/>
                    <a:pt x="482" y="180"/>
                  </a:cubicBezTo>
                  <a:lnTo>
                    <a:pt x="482" y="180"/>
                  </a:lnTo>
                  <a:cubicBezTo>
                    <a:pt x="483" y="182"/>
                    <a:pt x="484" y="183"/>
                    <a:pt x="483" y="183"/>
                  </a:cubicBezTo>
                  <a:cubicBezTo>
                    <a:pt x="481" y="183"/>
                    <a:pt x="478" y="182"/>
                    <a:pt x="471" y="178"/>
                  </a:cubicBezTo>
                  <a:cubicBezTo>
                    <a:pt x="453" y="156"/>
                    <a:pt x="434" y="138"/>
                    <a:pt x="394" y="119"/>
                  </a:cubicBezTo>
                  <a:cubicBezTo>
                    <a:pt x="358" y="101"/>
                    <a:pt x="321" y="65"/>
                    <a:pt x="263" y="24"/>
                  </a:cubicBezTo>
                  <a:cubicBezTo>
                    <a:pt x="240" y="10"/>
                    <a:pt x="209"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39;p24">
              <a:extLst>
                <a:ext uri="{FF2B5EF4-FFF2-40B4-BE49-F238E27FC236}">
                  <a16:creationId xmlns:a16="http://schemas.microsoft.com/office/drawing/2014/main" id="{57169010-4248-C7D5-E709-62A8C9C3AECB}"/>
                </a:ext>
              </a:extLst>
            </p:cNvPr>
            <p:cNvSpPr/>
            <p:nvPr/>
          </p:nvSpPr>
          <p:spPr>
            <a:xfrm>
              <a:off x="2806550" y="551750"/>
              <a:ext cx="20725" cy="15925"/>
            </a:xfrm>
            <a:custGeom>
              <a:avLst/>
              <a:gdLst/>
              <a:ahLst/>
              <a:cxnLst/>
              <a:rect l="l" t="t" r="r" b="b"/>
              <a:pathLst>
                <a:path w="829" h="637" extrusionOk="0">
                  <a:moveTo>
                    <a:pt x="154" y="1"/>
                  </a:moveTo>
                  <a:cubicBezTo>
                    <a:pt x="113" y="1"/>
                    <a:pt x="70" y="15"/>
                    <a:pt x="37" y="48"/>
                  </a:cubicBezTo>
                  <a:cubicBezTo>
                    <a:pt x="1" y="120"/>
                    <a:pt x="1" y="215"/>
                    <a:pt x="73" y="274"/>
                  </a:cubicBezTo>
                  <a:cubicBezTo>
                    <a:pt x="245" y="387"/>
                    <a:pt x="394" y="500"/>
                    <a:pt x="566" y="613"/>
                  </a:cubicBezTo>
                  <a:cubicBezTo>
                    <a:pt x="596" y="628"/>
                    <a:pt x="629" y="637"/>
                    <a:pt x="662" y="637"/>
                  </a:cubicBezTo>
                  <a:cubicBezTo>
                    <a:pt x="710" y="637"/>
                    <a:pt x="758" y="618"/>
                    <a:pt x="792" y="573"/>
                  </a:cubicBezTo>
                  <a:cubicBezTo>
                    <a:pt x="829" y="518"/>
                    <a:pt x="829" y="405"/>
                    <a:pt x="752" y="365"/>
                  </a:cubicBezTo>
                  <a:lnTo>
                    <a:pt x="245" y="25"/>
                  </a:lnTo>
                  <a:cubicBezTo>
                    <a:pt x="219" y="9"/>
                    <a:pt x="187"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40;p24">
              <a:extLst>
                <a:ext uri="{FF2B5EF4-FFF2-40B4-BE49-F238E27FC236}">
                  <a16:creationId xmlns:a16="http://schemas.microsoft.com/office/drawing/2014/main" id="{089566D1-7898-C598-4D02-617E3A7C9BFB}"/>
                </a:ext>
              </a:extLst>
            </p:cNvPr>
            <p:cNvSpPr/>
            <p:nvPr/>
          </p:nvSpPr>
          <p:spPr>
            <a:xfrm>
              <a:off x="2682150" y="548500"/>
              <a:ext cx="25475" cy="17725"/>
            </a:xfrm>
            <a:custGeom>
              <a:avLst/>
              <a:gdLst/>
              <a:ahLst/>
              <a:cxnLst/>
              <a:rect l="l" t="t" r="r" b="b"/>
              <a:pathLst>
                <a:path w="1019" h="709" extrusionOk="0">
                  <a:moveTo>
                    <a:pt x="162" y="1"/>
                  </a:moveTo>
                  <a:cubicBezTo>
                    <a:pt x="118" y="1"/>
                    <a:pt x="72" y="19"/>
                    <a:pt x="37" y="65"/>
                  </a:cubicBezTo>
                  <a:cubicBezTo>
                    <a:pt x="1" y="119"/>
                    <a:pt x="1" y="232"/>
                    <a:pt x="73" y="268"/>
                  </a:cubicBezTo>
                  <a:cubicBezTo>
                    <a:pt x="299" y="404"/>
                    <a:pt x="525" y="553"/>
                    <a:pt x="752" y="685"/>
                  </a:cubicBezTo>
                  <a:cubicBezTo>
                    <a:pt x="776" y="700"/>
                    <a:pt x="806" y="708"/>
                    <a:pt x="838" y="708"/>
                  </a:cubicBezTo>
                  <a:cubicBezTo>
                    <a:pt x="882" y="708"/>
                    <a:pt x="928" y="691"/>
                    <a:pt x="960" y="648"/>
                  </a:cubicBezTo>
                  <a:cubicBezTo>
                    <a:pt x="1000" y="590"/>
                    <a:pt x="1018" y="477"/>
                    <a:pt x="942" y="440"/>
                  </a:cubicBezTo>
                  <a:cubicBezTo>
                    <a:pt x="715" y="309"/>
                    <a:pt x="471" y="155"/>
                    <a:pt x="245" y="24"/>
                  </a:cubicBezTo>
                  <a:cubicBezTo>
                    <a:pt x="221" y="9"/>
                    <a:pt x="19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41;p24">
              <a:extLst>
                <a:ext uri="{FF2B5EF4-FFF2-40B4-BE49-F238E27FC236}">
                  <a16:creationId xmlns:a16="http://schemas.microsoft.com/office/drawing/2014/main" id="{075D1724-01A4-87EE-3B89-7F0C0F6DB807}"/>
                </a:ext>
              </a:extLst>
            </p:cNvPr>
            <p:cNvSpPr/>
            <p:nvPr/>
          </p:nvSpPr>
          <p:spPr>
            <a:xfrm>
              <a:off x="2645850" y="508450"/>
              <a:ext cx="27400" cy="18725"/>
            </a:xfrm>
            <a:custGeom>
              <a:avLst/>
              <a:gdLst/>
              <a:ahLst/>
              <a:cxnLst/>
              <a:rect l="l" t="t" r="r" b="b"/>
              <a:pathLst>
                <a:path w="1096" h="749" extrusionOk="0">
                  <a:moveTo>
                    <a:pt x="165" y="1"/>
                  </a:moveTo>
                  <a:cubicBezTo>
                    <a:pt x="118" y="1"/>
                    <a:pt x="71" y="19"/>
                    <a:pt x="37" y="61"/>
                  </a:cubicBezTo>
                  <a:cubicBezTo>
                    <a:pt x="0" y="120"/>
                    <a:pt x="0" y="233"/>
                    <a:pt x="77" y="269"/>
                  </a:cubicBezTo>
                  <a:cubicBezTo>
                    <a:pt x="322" y="423"/>
                    <a:pt x="584" y="572"/>
                    <a:pt x="828" y="721"/>
                  </a:cubicBezTo>
                  <a:cubicBezTo>
                    <a:pt x="861" y="739"/>
                    <a:pt x="896" y="748"/>
                    <a:pt x="931" y="748"/>
                  </a:cubicBezTo>
                  <a:cubicBezTo>
                    <a:pt x="978" y="748"/>
                    <a:pt x="1023" y="730"/>
                    <a:pt x="1054" y="685"/>
                  </a:cubicBezTo>
                  <a:cubicBezTo>
                    <a:pt x="1095" y="626"/>
                    <a:pt x="1095" y="513"/>
                    <a:pt x="1018" y="477"/>
                  </a:cubicBezTo>
                  <a:cubicBezTo>
                    <a:pt x="774" y="328"/>
                    <a:pt x="507" y="174"/>
                    <a:pt x="263" y="25"/>
                  </a:cubicBezTo>
                  <a:cubicBezTo>
                    <a:pt x="233" y="10"/>
                    <a:pt x="199"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42;p24">
              <a:extLst>
                <a:ext uri="{FF2B5EF4-FFF2-40B4-BE49-F238E27FC236}">
                  <a16:creationId xmlns:a16="http://schemas.microsoft.com/office/drawing/2014/main" id="{D2AE208C-36BD-8E7B-49CF-78818296DB15}"/>
                </a:ext>
              </a:extLst>
            </p:cNvPr>
            <p:cNvSpPr/>
            <p:nvPr/>
          </p:nvSpPr>
          <p:spPr>
            <a:xfrm>
              <a:off x="2720725" y="559350"/>
              <a:ext cx="26025" cy="20550"/>
            </a:xfrm>
            <a:custGeom>
              <a:avLst/>
              <a:gdLst/>
              <a:ahLst/>
              <a:cxnLst/>
              <a:rect l="l" t="t" r="r" b="b"/>
              <a:pathLst>
                <a:path w="1041" h="822" extrusionOk="0">
                  <a:moveTo>
                    <a:pt x="166" y="1"/>
                  </a:moveTo>
                  <a:cubicBezTo>
                    <a:pt x="118" y="1"/>
                    <a:pt x="73" y="18"/>
                    <a:pt x="41" y="61"/>
                  </a:cubicBezTo>
                  <a:cubicBezTo>
                    <a:pt x="0" y="138"/>
                    <a:pt x="0" y="233"/>
                    <a:pt x="77" y="269"/>
                  </a:cubicBezTo>
                  <a:cubicBezTo>
                    <a:pt x="303" y="459"/>
                    <a:pt x="548" y="626"/>
                    <a:pt x="774" y="798"/>
                  </a:cubicBezTo>
                  <a:cubicBezTo>
                    <a:pt x="806" y="813"/>
                    <a:pt x="841" y="822"/>
                    <a:pt x="873" y="822"/>
                  </a:cubicBezTo>
                  <a:cubicBezTo>
                    <a:pt x="919" y="822"/>
                    <a:pt x="961" y="804"/>
                    <a:pt x="982" y="762"/>
                  </a:cubicBezTo>
                  <a:cubicBezTo>
                    <a:pt x="1041" y="703"/>
                    <a:pt x="1041" y="608"/>
                    <a:pt x="964" y="554"/>
                  </a:cubicBezTo>
                  <a:cubicBezTo>
                    <a:pt x="719" y="382"/>
                    <a:pt x="493" y="214"/>
                    <a:pt x="267" y="24"/>
                  </a:cubicBezTo>
                  <a:cubicBezTo>
                    <a:pt x="235" y="9"/>
                    <a:pt x="200"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43;p24">
              <a:extLst>
                <a:ext uri="{FF2B5EF4-FFF2-40B4-BE49-F238E27FC236}">
                  <a16:creationId xmlns:a16="http://schemas.microsoft.com/office/drawing/2014/main" id="{CBA21453-CD76-3121-BB3E-C3296D77A955}"/>
                </a:ext>
              </a:extLst>
            </p:cNvPr>
            <p:cNvSpPr/>
            <p:nvPr/>
          </p:nvSpPr>
          <p:spPr>
            <a:xfrm>
              <a:off x="2779650" y="587325"/>
              <a:ext cx="21725" cy="15975"/>
            </a:xfrm>
            <a:custGeom>
              <a:avLst/>
              <a:gdLst/>
              <a:ahLst/>
              <a:cxnLst/>
              <a:rect l="l" t="t" r="r" b="b"/>
              <a:pathLst>
                <a:path w="869" h="639" extrusionOk="0">
                  <a:moveTo>
                    <a:pt x="131" y="0"/>
                  </a:moveTo>
                  <a:cubicBezTo>
                    <a:pt x="95" y="0"/>
                    <a:pt x="59" y="36"/>
                    <a:pt x="41" y="54"/>
                  </a:cubicBezTo>
                  <a:cubicBezTo>
                    <a:pt x="0" y="131"/>
                    <a:pt x="0" y="226"/>
                    <a:pt x="59" y="281"/>
                  </a:cubicBezTo>
                  <a:cubicBezTo>
                    <a:pt x="244" y="376"/>
                    <a:pt x="434" y="489"/>
                    <a:pt x="606" y="602"/>
                  </a:cubicBezTo>
                  <a:cubicBezTo>
                    <a:pt x="642" y="620"/>
                    <a:pt x="679" y="638"/>
                    <a:pt x="737" y="638"/>
                  </a:cubicBezTo>
                  <a:cubicBezTo>
                    <a:pt x="774" y="620"/>
                    <a:pt x="810" y="602"/>
                    <a:pt x="832" y="584"/>
                  </a:cubicBezTo>
                  <a:cubicBezTo>
                    <a:pt x="869" y="507"/>
                    <a:pt x="869" y="412"/>
                    <a:pt x="792" y="358"/>
                  </a:cubicBezTo>
                  <a:cubicBezTo>
                    <a:pt x="624" y="244"/>
                    <a:pt x="434" y="149"/>
                    <a:pt x="244" y="36"/>
                  </a:cubicBezTo>
                  <a:cubicBezTo>
                    <a:pt x="208" y="0"/>
                    <a:pt x="17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44;p24">
              <a:extLst>
                <a:ext uri="{FF2B5EF4-FFF2-40B4-BE49-F238E27FC236}">
                  <a16:creationId xmlns:a16="http://schemas.microsoft.com/office/drawing/2014/main" id="{A4A756A7-8FC2-901B-DEFF-CBC12090617C}"/>
                </a:ext>
              </a:extLst>
            </p:cNvPr>
            <p:cNvSpPr/>
            <p:nvPr/>
          </p:nvSpPr>
          <p:spPr>
            <a:xfrm>
              <a:off x="2741525" y="602475"/>
              <a:ext cx="20725" cy="16550"/>
            </a:xfrm>
            <a:custGeom>
              <a:avLst/>
              <a:gdLst/>
              <a:ahLst/>
              <a:cxnLst/>
              <a:rect l="l" t="t" r="r" b="b"/>
              <a:pathLst>
                <a:path w="829" h="662" extrusionOk="0">
                  <a:moveTo>
                    <a:pt x="166" y="1"/>
                  </a:moveTo>
                  <a:cubicBezTo>
                    <a:pt x="120" y="1"/>
                    <a:pt x="73" y="26"/>
                    <a:pt x="37" y="73"/>
                  </a:cubicBezTo>
                  <a:cubicBezTo>
                    <a:pt x="1" y="127"/>
                    <a:pt x="1" y="222"/>
                    <a:pt x="73" y="281"/>
                  </a:cubicBezTo>
                  <a:cubicBezTo>
                    <a:pt x="227" y="394"/>
                    <a:pt x="394" y="525"/>
                    <a:pt x="566" y="638"/>
                  </a:cubicBezTo>
                  <a:cubicBezTo>
                    <a:pt x="595" y="653"/>
                    <a:pt x="629" y="662"/>
                    <a:pt x="662" y="662"/>
                  </a:cubicBezTo>
                  <a:cubicBezTo>
                    <a:pt x="710" y="662"/>
                    <a:pt x="757" y="643"/>
                    <a:pt x="792" y="597"/>
                  </a:cubicBezTo>
                  <a:cubicBezTo>
                    <a:pt x="828" y="543"/>
                    <a:pt x="828" y="448"/>
                    <a:pt x="752" y="394"/>
                  </a:cubicBezTo>
                  <a:cubicBezTo>
                    <a:pt x="584" y="281"/>
                    <a:pt x="412" y="145"/>
                    <a:pt x="245" y="32"/>
                  </a:cubicBezTo>
                  <a:cubicBezTo>
                    <a:pt x="222" y="11"/>
                    <a:pt x="194"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45;p24">
              <a:extLst>
                <a:ext uri="{FF2B5EF4-FFF2-40B4-BE49-F238E27FC236}">
                  <a16:creationId xmlns:a16="http://schemas.microsoft.com/office/drawing/2014/main" id="{79AF5970-B5F1-D9F5-29A4-9C14F58BADDF}"/>
                </a:ext>
              </a:extLst>
            </p:cNvPr>
            <p:cNvSpPr/>
            <p:nvPr/>
          </p:nvSpPr>
          <p:spPr>
            <a:xfrm>
              <a:off x="2634550" y="475000"/>
              <a:ext cx="27375" cy="20075"/>
            </a:xfrm>
            <a:custGeom>
              <a:avLst/>
              <a:gdLst/>
              <a:ahLst/>
              <a:cxnLst/>
              <a:rect l="l" t="t" r="r" b="b"/>
              <a:pathLst>
                <a:path w="1095" h="803" extrusionOk="0">
                  <a:moveTo>
                    <a:pt x="167" y="0"/>
                  </a:moveTo>
                  <a:cubicBezTo>
                    <a:pt x="119" y="0"/>
                    <a:pt x="71" y="19"/>
                    <a:pt x="36" y="64"/>
                  </a:cubicBezTo>
                  <a:cubicBezTo>
                    <a:pt x="0" y="119"/>
                    <a:pt x="0" y="232"/>
                    <a:pt x="77" y="268"/>
                  </a:cubicBezTo>
                  <a:cubicBezTo>
                    <a:pt x="321" y="440"/>
                    <a:pt x="584" y="607"/>
                    <a:pt x="828" y="779"/>
                  </a:cubicBezTo>
                  <a:cubicBezTo>
                    <a:pt x="860" y="794"/>
                    <a:pt x="895" y="803"/>
                    <a:pt x="927" y="803"/>
                  </a:cubicBezTo>
                  <a:cubicBezTo>
                    <a:pt x="973" y="803"/>
                    <a:pt x="1015" y="785"/>
                    <a:pt x="1036" y="743"/>
                  </a:cubicBezTo>
                  <a:cubicBezTo>
                    <a:pt x="1095" y="684"/>
                    <a:pt x="1095" y="571"/>
                    <a:pt x="1018" y="535"/>
                  </a:cubicBezTo>
                  <a:cubicBezTo>
                    <a:pt x="756" y="363"/>
                    <a:pt x="507" y="196"/>
                    <a:pt x="262" y="24"/>
                  </a:cubicBezTo>
                  <a:cubicBezTo>
                    <a:pt x="233" y="9"/>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46;p24">
              <a:extLst>
                <a:ext uri="{FF2B5EF4-FFF2-40B4-BE49-F238E27FC236}">
                  <a16:creationId xmlns:a16="http://schemas.microsoft.com/office/drawing/2014/main" id="{172ED3D4-9178-21EA-7C06-AA38A830C12D}"/>
                </a:ext>
              </a:extLst>
            </p:cNvPr>
            <p:cNvSpPr/>
            <p:nvPr/>
          </p:nvSpPr>
          <p:spPr>
            <a:xfrm>
              <a:off x="2677400" y="583350"/>
              <a:ext cx="24125" cy="17325"/>
            </a:xfrm>
            <a:custGeom>
              <a:avLst/>
              <a:gdLst/>
              <a:ahLst/>
              <a:cxnLst/>
              <a:rect l="l" t="t" r="r" b="b"/>
              <a:pathLst>
                <a:path w="965" h="693" extrusionOk="0">
                  <a:moveTo>
                    <a:pt x="164" y="1"/>
                  </a:moveTo>
                  <a:cubicBezTo>
                    <a:pt x="117" y="1"/>
                    <a:pt x="71" y="20"/>
                    <a:pt x="37" y="64"/>
                  </a:cubicBezTo>
                  <a:cubicBezTo>
                    <a:pt x="1" y="118"/>
                    <a:pt x="1" y="232"/>
                    <a:pt x="77" y="272"/>
                  </a:cubicBezTo>
                  <a:cubicBezTo>
                    <a:pt x="286" y="403"/>
                    <a:pt x="489" y="535"/>
                    <a:pt x="697" y="666"/>
                  </a:cubicBezTo>
                  <a:cubicBezTo>
                    <a:pt x="730" y="683"/>
                    <a:pt x="765" y="693"/>
                    <a:pt x="798" y="693"/>
                  </a:cubicBezTo>
                  <a:cubicBezTo>
                    <a:pt x="844" y="693"/>
                    <a:pt x="884" y="674"/>
                    <a:pt x="905" y="630"/>
                  </a:cubicBezTo>
                  <a:cubicBezTo>
                    <a:pt x="964" y="571"/>
                    <a:pt x="964" y="458"/>
                    <a:pt x="887" y="422"/>
                  </a:cubicBezTo>
                  <a:cubicBezTo>
                    <a:pt x="679" y="290"/>
                    <a:pt x="471" y="159"/>
                    <a:pt x="263" y="28"/>
                  </a:cubicBezTo>
                  <a:cubicBezTo>
                    <a:pt x="232" y="11"/>
                    <a:pt x="198"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47;p24">
              <a:extLst>
                <a:ext uri="{FF2B5EF4-FFF2-40B4-BE49-F238E27FC236}">
                  <a16:creationId xmlns:a16="http://schemas.microsoft.com/office/drawing/2014/main" id="{F17209FB-B758-E254-94DE-92A2F03AD924}"/>
                </a:ext>
              </a:extLst>
            </p:cNvPr>
            <p:cNvSpPr/>
            <p:nvPr/>
          </p:nvSpPr>
          <p:spPr>
            <a:xfrm>
              <a:off x="2634075" y="534850"/>
              <a:ext cx="28300" cy="18475"/>
            </a:xfrm>
            <a:custGeom>
              <a:avLst/>
              <a:gdLst/>
              <a:ahLst/>
              <a:cxnLst/>
              <a:rect l="l" t="t" r="r" b="b"/>
              <a:pathLst>
                <a:path w="1132" h="739" extrusionOk="0">
                  <a:moveTo>
                    <a:pt x="168" y="1"/>
                  </a:moveTo>
                  <a:cubicBezTo>
                    <a:pt x="112" y="1"/>
                    <a:pt x="50" y="44"/>
                    <a:pt x="37" y="100"/>
                  </a:cubicBezTo>
                  <a:cubicBezTo>
                    <a:pt x="1" y="195"/>
                    <a:pt x="37" y="249"/>
                    <a:pt x="114" y="308"/>
                  </a:cubicBezTo>
                  <a:cubicBezTo>
                    <a:pt x="376" y="439"/>
                    <a:pt x="639" y="588"/>
                    <a:pt x="906" y="724"/>
                  </a:cubicBezTo>
                  <a:cubicBezTo>
                    <a:pt x="920" y="734"/>
                    <a:pt x="939" y="738"/>
                    <a:pt x="958" y="738"/>
                  </a:cubicBezTo>
                  <a:cubicBezTo>
                    <a:pt x="1013" y="738"/>
                    <a:pt x="1078" y="704"/>
                    <a:pt x="1091" y="647"/>
                  </a:cubicBezTo>
                  <a:cubicBezTo>
                    <a:pt x="1132" y="552"/>
                    <a:pt x="1091" y="475"/>
                    <a:pt x="1019" y="439"/>
                  </a:cubicBezTo>
                  <a:cubicBezTo>
                    <a:pt x="752" y="308"/>
                    <a:pt x="490" y="158"/>
                    <a:pt x="227" y="23"/>
                  </a:cubicBezTo>
                  <a:cubicBezTo>
                    <a:pt x="211" y="7"/>
                    <a:pt x="19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445;p34">
            <a:extLst>
              <a:ext uri="{FF2B5EF4-FFF2-40B4-BE49-F238E27FC236}">
                <a16:creationId xmlns:a16="http://schemas.microsoft.com/office/drawing/2014/main" id="{5A11865D-2520-67ED-ED63-29E1787FA408}"/>
              </a:ext>
            </a:extLst>
          </p:cNvPr>
          <p:cNvSpPr/>
          <p:nvPr/>
        </p:nvSpPr>
        <p:spPr>
          <a:xfrm rot="6300015">
            <a:off x="-751339" y="-879909"/>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46;p34">
            <a:extLst>
              <a:ext uri="{FF2B5EF4-FFF2-40B4-BE49-F238E27FC236}">
                <a16:creationId xmlns:a16="http://schemas.microsoft.com/office/drawing/2014/main" id="{96C249E8-A96F-8B74-6C95-3724A9362C75}"/>
              </a:ext>
            </a:extLst>
          </p:cNvPr>
          <p:cNvSpPr/>
          <p:nvPr/>
        </p:nvSpPr>
        <p:spPr>
          <a:xfrm>
            <a:off x="360747" y="-25495"/>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47;p34">
            <a:extLst>
              <a:ext uri="{FF2B5EF4-FFF2-40B4-BE49-F238E27FC236}">
                <a16:creationId xmlns:a16="http://schemas.microsoft.com/office/drawing/2014/main" id="{DE8CDDCE-7959-83C9-BA9B-B12B6B7D4014}"/>
              </a:ext>
            </a:extLst>
          </p:cNvPr>
          <p:cNvSpPr/>
          <p:nvPr/>
        </p:nvSpPr>
        <p:spPr>
          <a:xfrm>
            <a:off x="322978" y="46545"/>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48;p34">
            <a:extLst>
              <a:ext uri="{FF2B5EF4-FFF2-40B4-BE49-F238E27FC236}">
                <a16:creationId xmlns:a16="http://schemas.microsoft.com/office/drawing/2014/main" id="{D24FD483-8EF4-1069-E944-31A5710546FF}"/>
              </a:ext>
            </a:extLst>
          </p:cNvPr>
          <p:cNvSpPr/>
          <p:nvPr/>
        </p:nvSpPr>
        <p:spPr>
          <a:xfrm>
            <a:off x="1010022" y="536326"/>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49;p34">
            <a:extLst>
              <a:ext uri="{FF2B5EF4-FFF2-40B4-BE49-F238E27FC236}">
                <a16:creationId xmlns:a16="http://schemas.microsoft.com/office/drawing/2014/main" id="{93487395-A3CF-4F76-FBA2-95A4E1335354}"/>
              </a:ext>
            </a:extLst>
          </p:cNvPr>
          <p:cNvSpPr/>
          <p:nvPr/>
        </p:nvSpPr>
        <p:spPr>
          <a:xfrm>
            <a:off x="570021" y="185239"/>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50;p34">
            <a:extLst>
              <a:ext uri="{FF2B5EF4-FFF2-40B4-BE49-F238E27FC236}">
                <a16:creationId xmlns:a16="http://schemas.microsoft.com/office/drawing/2014/main" id="{0DCC1CFC-9739-1683-F65F-6D0678C00768}"/>
              </a:ext>
            </a:extLst>
          </p:cNvPr>
          <p:cNvSpPr/>
          <p:nvPr/>
        </p:nvSpPr>
        <p:spPr>
          <a:xfrm>
            <a:off x="1155704" y="438903"/>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51;p34">
            <a:extLst>
              <a:ext uri="{FF2B5EF4-FFF2-40B4-BE49-F238E27FC236}">
                <a16:creationId xmlns:a16="http://schemas.microsoft.com/office/drawing/2014/main" id="{73D620E8-699C-73EF-EE26-A2336E38BFDD}"/>
              </a:ext>
            </a:extLst>
          </p:cNvPr>
          <p:cNvSpPr/>
          <p:nvPr/>
        </p:nvSpPr>
        <p:spPr>
          <a:xfrm>
            <a:off x="1285970" y="428403"/>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52;p34">
            <a:extLst>
              <a:ext uri="{FF2B5EF4-FFF2-40B4-BE49-F238E27FC236}">
                <a16:creationId xmlns:a16="http://schemas.microsoft.com/office/drawing/2014/main" id="{E98E0834-1C73-B42F-7BF2-41CFD97A4000}"/>
              </a:ext>
            </a:extLst>
          </p:cNvPr>
          <p:cNvSpPr/>
          <p:nvPr/>
        </p:nvSpPr>
        <p:spPr>
          <a:xfrm>
            <a:off x="1284429" y="661784"/>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53;p34">
            <a:extLst>
              <a:ext uri="{FF2B5EF4-FFF2-40B4-BE49-F238E27FC236}">
                <a16:creationId xmlns:a16="http://schemas.microsoft.com/office/drawing/2014/main" id="{D8F335F3-1BC3-6CA7-3005-4F42F82545F9}"/>
              </a:ext>
            </a:extLst>
          </p:cNvPr>
          <p:cNvSpPr/>
          <p:nvPr/>
        </p:nvSpPr>
        <p:spPr>
          <a:xfrm>
            <a:off x="1169322" y="1016746"/>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54;p34">
            <a:extLst>
              <a:ext uri="{FF2B5EF4-FFF2-40B4-BE49-F238E27FC236}">
                <a16:creationId xmlns:a16="http://schemas.microsoft.com/office/drawing/2014/main" id="{4E3B2333-60EC-73CF-EAB6-AFD86E7BBB45}"/>
              </a:ext>
            </a:extLst>
          </p:cNvPr>
          <p:cNvSpPr/>
          <p:nvPr/>
        </p:nvSpPr>
        <p:spPr>
          <a:xfrm>
            <a:off x="1138361" y="1123117"/>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55;p34">
            <a:extLst>
              <a:ext uri="{FF2B5EF4-FFF2-40B4-BE49-F238E27FC236}">
                <a16:creationId xmlns:a16="http://schemas.microsoft.com/office/drawing/2014/main" id="{D62E4E6F-E795-7DD3-9113-DCE78446C067}"/>
              </a:ext>
            </a:extLst>
          </p:cNvPr>
          <p:cNvSpPr/>
          <p:nvPr/>
        </p:nvSpPr>
        <p:spPr>
          <a:xfrm>
            <a:off x="767603" y="596042"/>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56;p34">
            <a:extLst>
              <a:ext uri="{FF2B5EF4-FFF2-40B4-BE49-F238E27FC236}">
                <a16:creationId xmlns:a16="http://schemas.microsoft.com/office/drawing/2014/main" id="{047BAE03-28F1-08EB-8209-EA9EA1837B81}"/>
              </a:ext>
            </a:extLst>
          </p:cNvPr>
          <p:cNvSpPr/>
          <p:nvPr/>
        </p:nvSpPr>
        <p:spPr>
          <a:xfrm>
            <a:off x="654295" y="888434"/>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57;p34">
            <a:extLst>
              <a:ext uri="{FF2B5EF4-FFF2-40B4-BE49-F238E27FC236}">
                <a16:creationId xmlns:a16="http://schemas.microsoft.com/office/drawing/2014/main" id="{E2CAC6E7-9260-FCA6-FC6E-DBDF8B7F1BB0}"/>
              </a:ext>
            </a:extLst>
          </p:cNvPr>
          <p:cNvSpPr/>
          <p:nvPr/>
        </p:nvSpPr>
        <p:spPr>
          <a:xfrm>
            <a:off x="1193602" y="153868"/>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58;p34">
            <a:extLst>
              <a:ext uri="{FF2B5EF4-FFF2-40B4-BE49-F238E27FC236}">
                <a16:creationId xmlns:a16="http://schemas.microsoft.com/office/drawing/2014/main" id="{02F3E1F3-1A2E-5420-7D53-13373E044779}"/>
              </a:ext>
            </a:extLst>
          </p:cNvPr>
          <p:cNvSpPr/>
          <p:nvPr/>
        </p:nvSpPr>
        <p:spPr>
          <a:xfrm>
            <a:off x="691807" y="112592"/>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59;p34">
            <a:extLst>
              <a:ext uri="{FF2B5EF4-FFF2-40B4-BE49-F238E27FC236}">
                <a16:creationId xmlns:a16="http://schemas.microsoft.com/office/drawing/2014/main" id="{F8051026-DD83-0AB4-EDB1-D68E42FB3493}"/>
              </a:ext>
            </a:extLst>
          </p:cNvPr>
          <p:cNvSpPr/>
          <p:nvPr/>
        </p:nvSpPr>
        <p:spPr>
          <a:xfrm>
            <a:off x="1998835" y="809142"/>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60;p34">
            <a:extLst>
              <a:ext uri="{FF2B5EF4-FFF2-40B4-BE49-F238E27FC236}">
                <a16:creationId xmlns:a16="http://schemas.microsoft.com/office/drawing/2014/main" id="{48885C52-5169-EDCA-C37E-8C93808DA52C}"/>
              </a:ext>
            </a:extLst>
          </p:cNvPr>
          <p:cNvSpPr/>
          <p:nvPr/>
        </p:nvSpPr>
        <p:spPr>
          <a:xfrm>
            <a:off x="2057288" y="706027"/>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61;p34">
            <a:extLst>
              <a:ext uri="{FF2B5EF4-FFF2-40B4-BE49-F238E27FC236}">
                <a16:creationId xmlns:a16="http://schemas.microsoft.com/office/drawing/2014/main" id="{F82967A0-4C0A-03D0-467D-7979511A8735}"/>
              </a:ext>
            </a:extLst>
          </p:cNvPr>
          <p:cNvSpPr/>
          <p:nvPr/>
        </p:nvSpPr>
        <p:spPr>
          <a:xfrm>
            <a:off x="2105078" y="819717"/>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Thanh Niên: Tham nhũng quyền lực | Tiếng Dân">
            <a:extLst>
              <a:ext uri="{FF2B5EF4-FFF2-40B4-BE49-F238E27FC236}">
                <a16:creationId xmlns:a16="http://schemas.microsoft.com/office/drawing/2014/main" id="{66727E49-0F45-322A-C19C-1338A8213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8540" y="1864817"/>
            <a:ext cx="3231653" cy="19389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2" name="Picture 4" descr="Tham nhũng là gì? Những biểu hiện của tham nhũng">
            <a:extLst>
              <a:ext uri="{FF2B5EF4-FFF2-40B4-BE49-F238E27FC236}">
                <a16:creationId xmlns:a16="http://schemas.microsoft.com/office/drawing/2014/main" id="{8FF37EA7-8B18-124D-39D7-B23D0E6183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793" y="4258644"/>
            <a:ext cx="3693318" cy="19389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1" name="Picture 100">
            <a:extLst>
              <a:ext uri="{FF2B5EF4-FFF2-40B4-BE49-F238E27FC236}">
                <a16:creationId xmlns:a16="http://schemas.microsoft.com/office/drawing/2014/main" id="{7C73EB7B-DB5C-AEC1-92C3-302F1FE366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51240">
            <a:off x="4046753" y="5323892"/>
            <a:ext cx="2295398" cy="1620707"/>
          </a:xfrm>
          <a:prstGeom prst="rect">
            <a:avLst/>
          </a:prstGeom>
        </p:spPr>
      </p:pic>
    </p:spTree>
    <p:extLst>
      <p:ext uri="{BB962C8B-B14F-4D97-AF65-F5344CB8AC3E}">
        <p14:creationId xmlns:p14="http://schemas.microsoft.com/office/powerpoint/2010/main" val="330421707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750"/>
                                        <p:tgtEl>
                                          <p:spTgt spid="20"/>
                                        </p:tgtEl>
                                      </p:cBhvr>
                                    </p:animEffect>
                                    <p:anim calcmode="lin" valueType="num">
                                      <p:cBhvr>
                                        <p:cTn id="12" dur="750" fill="hold"/>
                                        <p:tgtEl>
                                          <p:spTgt spid="20"/>
                                        </p:tgtEl>
                                        <p:attrNameLst>
                                          <p:attrName>ppt_x</p:attrName>
                                        </p:attrNameLst>
                                      </p:cBhvr>
                                      <p:tavLst>
                                        <p:tav tm="0">
                                          <p:val>
                                            <p:strVal val="#ppt_x"/>
                                          </p:val>
                                        </p:tav>
                                        <p:tav tm="100000">
                                          <p:val>
                                            <p:strVal val="#ppt_x"/>
                                          </p:val>
                                        </p:tav>
                                      </p:tavLst>
                                    </p:anim>
                                    <p:anim calcmode="lin" valueType="num">
                                      <p:cBhvr>
                                        <p:cTn id="13" dur="750" fill="hold"/>
                                        <p:tgtEl>
                                          <p:spTgt spid="20"/>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anim calcmode="lin" valueType="num">
                                      <p:cBhvr>
                                        <p:cTn id="17" dur="750" fill="hold"/>
                                        <p:tgtEl>
                                          <p:spTgt spid="2050"/>
                                        </p:tgtEl>
                                        <p:attrNameLst>
                                          <p:attrName>ppt_x</p:attrName>
                                        </p:attrNameLst>
                                      </p:cBhvr>
                                      <p:tavLst>
                                        <p:tav tm="0">
                                          <p:val>
                                            <p:strVal val="#ppt_x"/>
                                          </p:val>
                                        </p:tav>
                                        <p:tav tm="100000">
                                          <p:val>
                                            <p:strVal val="#ppt_x"/>
                                          </p:val>
                                        </p:tav>
                                      </p:tavLst>
                                    </p:anim>
                                    <p:anim calcmode="lin" valueType="num">
                                      <p:cBhvr>
                                        <p:cTn id="18" dur="750" fill="hold"/>
                                        <p:tgtEl>
                                          <p:spTgt spid="205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fade">
                                      <p:cBhvr>
                                        <p:cTn id="21" dur="750"/>
                                        <p:tgtEl>
                                          <p:spTgt spid="2052"/>
                                        </p:tgtEl>
                                      </p:cBhvr>
                                    </p:animEffect>
                                    <p:anim calcmode="lin" valueType="num">
                                      <p:cBhvr>
                                        <p:cTn id="22" dur="750" fill="hold"/>
                                        <p:tgtEl>
                                          <p:spTgt spid="2052"/>
                                        </p:tgtEl>
                                        <p:attrNameLst>
                                          <p:attrName>ppt_x</p:attrName>
                                        </p:attrNameLst>
                                      </p:cBhvr>
                                      <p:tavLst>
                                        <p:tav tm="0">
                                          <p:val>
                                            <p:strVal val="#ppt_x"/>
                                          </p:val>
                                        </p:tav>
                                        <p:tav tm="100000">
                                          <p:val>
                                            <p:strVal val="#ppt_x"/>
                                          </p:val>
                                        </p:tav>
                                      </p:tavLst>
                                    </p:anim>
                                    <p:anim calcmode="lin" valueType="num">
                                      <p:cBhvr>
                                        <p:cTn id="23" dur="75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806;p24">
            <a:extLst>
              <a:ext uri="{FF2B5EF4-FFF2-40B4-BE49-F238E27FC236}">
                <a16:creationId xmlns:a16="http://schemas.microsoft.com/office/drawing/2014/main" id="{D09C6DF1-6FBF-69FF-17E4-366C3BF7A7CB}"/>
              </a:ext>
            </a:extLst>
          </p:cNvPr>
          <p:cNvSpPr/>
          <p:nvPr/>
        </p:nvSpPr>
        <p:spPr>
          <a:xfrm rot="374135">
            <a:off x="-511150" y="5629944"/>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831;p24">
            <a:extLst>
              <a:ext uri="{FF2B5EF4-FFF2-40B4-BE49-F238E27FC236}">
                <a16:creationId xmlns:a16="http://schemas.microsoft.com/office/drawing/2014/main" id="{354C7427-2491-47A5-F781-69C7132003EC}"/>
              </a:ext>
            </a:extLst>
          </p:cNvPr>
          <p:cNvGrpSpPr/>
          <p:nvPr/>
        </p:nvGrpSpPr>
        <p:grpSpPr>
          <a:xfrm rot="19274135">
            <a:off x="1420599" y="6172026"/>
            <a:ext cx="701393" cy="522868"/>
            <a:chOff x="2634075" y="475000"/>
            <a:chExt cx="193200" cy="144025"/>
          </a:xfrm>
        </p:grpSpPr>
        <p:sp>
          <p:nvSpPr>
            <p:cNvPr id="23" name="Google Shape;2832;p24">
              <a:extLst>
                <a:ext uri="{FF2B5EF4-FFF2-40B4-BE49-F238E27FC236}">
                  <a16:creationId xmlns:a16="http://schemas.microsoft.com/office/drawing/2014/main" id="{19B61C1E-120B-7A1F-0A6A-FC5B726EAA8B}"/>
                </a:ext>
              </a:extLst>
            </p:cNvPr>
            <p:cNvSpPr/>
            <p:nvPr/>
          </p:nvSpPr>
          <p:spPr>
            <a:xfrm>
              <a:off x="2681125" y="480875"/>
              <a:ext cx="36800" cy="21925"/>
            </a:xfrm>
            <a:custGeom>
              <a:avLst/>
              <a:gdLst/>
              <a:ahLst/>
              <a:cxnLst/>
              <a:rect l="l" t="t" r="r" b="b"/>
              <a:pathLst>
                <a:path w="1472" h="877" extrusionOk="0">
                  <a:moveTo>
                    <a:pt x="166" y="1"/>
                  </a:moveTo>
                  <a:cubicBezTo>
                    <a:pt x="108" y="1"/>
                    <a:pt x="50" y="35"/>
                    <a:pt x="23" y="92"/>
                  </a:cubicBezTo>
                  <a:cubicBezTo>
                    <a:pt x="1" y="169"/>
                    <a:pt x="42" y="259"/>
                    <a:pt x="114" y="300"/>
                  </a:cubicBezTo>
                  <a:cubicBezTo>
                    <a:pt x="494" y="485"/>
                    <a:pt x="851" y="675"/>
                    <a:pt x="1227" y="865"/>
                  </a:cubicBezTo>
                  <a:cubicBezTo>
                    <a:pt x="1244" y="873"/>
                    <a:pt x="1261" y="877"/>
                    <a:pt x="1279" y="877"/>
                  </a:cubicBezTo>
                  <a:cubicBezTo>
                    <a:pt x="1342" y="877"/>
                    <a:pt x="1407" y="830"/>
                    <a:pt x="1435" y="770"/>
                  </a:cubicBezTo>
                  <a:cubicBezTo>
                    <a:pt x="1471" y="693"/>
                    <a:pt x="1417" y="598"/>
                    <a:pt x="1340" y="580"/>
                  </a:cubicBezTo>
                  <a:cubicBezTo>
                    <a:pt x="983" y="395"/>
                    <a:pt x="607" y="205"/>
                    <a:pt x="227" y="15"/>
                  </a:cubicBezTo>
                  <a:cubicBezTo>
                    <a:pt x="208" y="5"/>
                    <a:pt x="187"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33;p24">
              <a:extLst>
                <a:ext uri="{FF2B5EF4-FFF2-40B4-BE49-F238E27FC236}">
                  <a16:creationId xmlns:a16="http://schemas.microsoft.com/office/drawing/2014/main" id="{812C6F11-549A-43B1-C4EC-93EE395A5506}"/>
                </a:ext>
              </a:extLst>
            </p:cNvPr>
            <p:cNvSpPr/>
            <p:nvPr/>
          </p:nvSpPr>
          <p:spPr>
            <a:xfrm>
              <a:off x="2723100" y="488975"/>
              <a:ext cx="30675" cy="19025"/>
            </a:xfrm>
            <a:custGeom>
              <a:avLst/>
              <a:gdLst/>
              <a:ahLst/>
              <a:cxnLst/>
              <a:rect l="l" t="t" r="r" b="b"/>
              <a:pathLst>
                <a:path w="1227" h="761" extrusionOk="0">
                  <a:moveTo>
                    <a:pt x="184" y="1"/>
                  </a:moveTo>
                  <a:cubicBezTo>
                    <a:pt x="127" y="1"/>
                    <a:pt x="55" y="47"/>
                    <a:pt x="41" y="107"/>
                  </a:cubicBezTo>
                  <a:cubicBezTo>
                    <a:pt x="0" y="184"/>
                    <a:pt x="41" y="256"/>
                    <a:pt x="113" y="297"/>
                  </a:cubicBezTo>
                  <a:cubicBezTo>
                    <a:pt x="416" y="446"/>
                    <a:pt x="697" y="596"/>
                    <a:pt x="982" y="749"/>
                  </a:cubicBezTo>
                  <a:cubicBezTo>
                    <a:pt x="998" y="757"/>
                    <a:pt x="1016" y="760"/>
                    <a:pt x="1034" y="760"/>
                  </a:cubicBezTo>
                  <a:cubicBezTo>
                    <a:pt x="1102" y="760"/>
                    <a:pt x="1176" y="712"/>
                    <a:pt x="1190" y="654"/>
                  </a:cubicBezTo>
                  <a:cubicBezTo>
                    <a:pt x="1226" y="578"/>
                    <a:pt x="1190" y="501"/>
                    <a:pt x="1095" y="464"/>
                  </a:cubicBezTo>
                  <a:cubicBezTo>
                    <a:pt x="810" y="315"/>
                    <a:pt x="529" y="161"/>
                    <a:pt x="226" y="12"/>
                  </a:cubicBezTo>
                  <a:cubicBezTo>
                    <a:pt x="215" y="4"/>
                    <a:pt x="200"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34;p24">
              <a:extLst>
                <a:ext uri="{FF2B5EF4-FFF2-40B4-BE49-F238E27FC236}">
                  <a16:creationId xmlns:a16="http://schemas.microsoft.com/office/drawing/2014/main" id="{21B7D6F7-15F2-4091-D883-6639790E28B0}"/>
                </a:ext>
              </a:extLst>
            </p:cNvPr>
            <p:cNvSpPr/>
            <p:nvPr/>
          </p:nvSpPr>
          <p:spPr>
            <a:xfrm>
              <a:off x="2709975" y="518325"/>
              <a:ext cx="27725" cy="16800"/>
            </a:xfrm>
            <a:custGeom>
              <a:avLst/>
              <a:gdLst/>
              <a:ahLst/>
              <a:cxnLst/>
              <a:rect l="l" t="t" r="r" b="b"/>
              <a:pathLst>
                <a:path w="1109" h="672" extrusionOk="0">
                  <a:moveTo>
                    <a:pt x="160" y="1"/>
                  </a:moveTo>
                  <a:cubicBezTo>
                    <a:pt x="113" y="1"/>
                    <a:pt x="68" y="19"/>
                    <a:pt x="37" y="64"/>
                  </a:cubicBezTo>
                  <a:cubicBezTo>
                    <a:pt x="0" y="141"/>
                    <a:pt x="0" y="231"/>
                    <a:pt x="73" y="272"/>
                  </a:cubicBezTo>
                  <a:cubicBezTo>
                    <a:pt x="317" y="439"/>
                    <a:pt x="584" y="571"/>
                    <a:pt x="883" y="666"/>
                  </a:cubicBezTo>
                  <a:cubicBezTo>
                    <a:pt x="900" y="670"/>
                    <a:pt x="918" y="672"/>
                    <a:pt x="935" y="672"/>
                  </a:cubicBezTo>
                  <a:cubicBezTo>
                    <a:pt x="998" y="672"/>
                    <a:pt x="1058" y="645"/>
                    <a:pt x="1073" y="571"/>
                  </a:cubicBezTo>
                  <a:cubicBezTo>
                    <a:pt x="1109" y="498"/>
                    <a:pt x="1073" y="403"/>
                    <a:pt x="996" y="367"/>
                  </a:cubicBezTo>
                  <a:cubicBezTo>
                    <a:pt x="864" y="326"/>
                    <a:pt x="733" y="290"/>
                    <a:pt x="602" y="231"/>
                  </a:cubicBezTo>
                  <a:cubicBezTo>
                    <a:pt x="566" y="213"/>
                    <a:pt x="543" y="195"/>
                    <a:pt x="507" y="195"/>
                  </a:cubicBezTo>
                  <a:cubicBezTo>
                    <a:pt x="489" y="177"/>
                    <a:pt x="489" y="177"/>
                    <a:pt x="471" y="159"/>
                  </a:cubicBezTo>
                  <a:lnTo>
                    <a:pt x="453" y="159"/>
                  </a:lnTo>
                  <a:lnTo>
                    <a:pt x="430" y="141"/>
                  </a:lnTo>
                  <a:cubicBezTo>
                    <a:pt x="376" y="118"/>
                    <a:pt x="317" y="82"/>
                    <a:pt x="263" y="28"/>
                  </a:cubicBezTo>
                  <a:cubicBezTo>
                    <a:pt x="230" y="11"/>
                    <a:pt x="195"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35;p24">
              <a:extLst>
                <a:ext uri="{FF2B5EF4-FFF2-40B4-BE49-F238E27FC236}">
                  <a16:creationId xmlns:a16="http://schemas.microsoft.com/office/drawing/2014/main" id="{8112CFE7-194C-FB74-B38E-8FD8B7DD4F29}"/>
                </a:ext>
              </a:extLst>
            </p:cNvPr>
            <p:cNvSpPr/>
            <p:nvPr/>
          </p:nvSpPr>
          <p:spPr>
            <a:xfrm>
              <a:off x="2740050" y="518600"/>
              <a:ext cx="27850" cy="16775"/>
            </a:xfrm>
            <a:custGeom>
              <a:avLst/>
              <a:gdLst/>
              <a:ahLst/>
              <a:cxnLst/>
              <a:rect l="l" t="t" r="r" b="b"/>
              <a:pathLst>
                <a:path w="1114" h="671" extrusionOk="0">
                  <a:moveTo>
                    <a:pt x="173" y="1"/>
                  </a:moveTo>
                  <a:cubicBezTo>
                    <a:pt x="118" y="1"/>
                    <a:pt x="55" y="37"/>
                    <a:pt x="41" y="89"/>
                  </a:cubicBezTo>
                  <a:cubicBezTo>
                    <a:pt x="1" y="166"/>
                    <a:pt x="41" y="261"/>
                    <a:pt x="114" y="297"/>
                  </a:cubicBezTo>
                  <a:cubicBezTo>
                    <a:pt x="381" y="410"/>
                    <a:pt x="625" y="542"/>
                    <a:pt x="887" y="655"/>
                  </a:cubicBezTo>
                  <a:cubicBezTo>
                    <a:pt x="908" y="666"/>
                    <a:pt x="931" y="671"/>
                    <a:pt x="952" y="671"/>
                  </a:cubicBezTo>
                  <a:cubicBezTo>
                    <a:pt x="1010" y="671"/>
                    <a:pt x="1064" y="635"/>
                    <a:pt x="1077" y="582"/>
                  </a:cubicBezTo>
                  <a:cubicBezTo>
                    <a:pt x="1114" y="487"/>
                    <a:pt x="1077" y="410"/>
                    <a:pt x="1001" y="374"/>
                  </a:cubicBezTo>
                  <a:cubicBezTo>
                    <a:pt x="738" y="261"/>
                    <a:pt x="494" y="130"/>
                    <a:pt x="227" y="17"/>
                  </a:cubicBezTo>
                  <a:cubicBezTo>
                    <a:pt x="212" y="6"/>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36;p24">
              <a:extLst>
                <a:ext uri="{FF2B5EF4-FFF2-40B4-BE49-F238E27FC236}">
                  <a16:creationId xmlns:a16="http://schemas.microsoft.com/office/drawing/2014/main" id="{5E1BE894-F38B-55A2-ED98-8359D9EAF180}"/>
                </a:ext>
              </a:extLst>
            </p:cNvPr>
            <p:cNvSpPr/>
            <p:nvPr/>
          </p:nvSpPr>
          <p:spPr>
            <a:xfrm>
              <a:off x="2744350" y="478750"/>
              <a:ext cx="32950" cy="22375"/>
            </a:xfrm>
            <a:custGeom>
              <a:avLst/>
              <a:gdLst/>
              <a:ahLst/>
              <a:cxnLst/>
              <a:rect l="l" t="t" r="r" b="b"/>
              <a:pathLst>
                <a:path w="1318" h="895" extrusionOk="0">
                  <a:moveTo>
                    <a:pt x="169" y="0"/>
                  </a:moveTo>
                  <a:cubicBezTo>
                    <a:pt x="128" y="0"/>
                    <a:pt x="89" y="19"/>
                    <a:pt x="55" y="64"/>
                  </a:cubicBezTo>
                  <a:cubicBezTo>
                    <a:pt x="1" y="118"/>
                    <a:pt x="1" y="231"/>
                    <a:pt x="73" y="272"/>
                  </a:cubicBezTo>
                  <a:cubicBezTo>
                    <a:pt x="412" y="457"/>
                    <a:pt x="734" y="665"/>
                    <a:pt x="1055" y="855"/>
                  </a:cubicBezTo>
                  <a:cubicBezTo>
                    <a:pt x="1090" y="881"/>
                    <a:pt x="1130" y="894"/>
                    <a:pt x="1166" y="894"/>
                  </a:cubicBezTo>
                  <a:cubicBezTo>
                    <a:pt x="1207" y="894"/>
                    <a:pt x="1243" y="876"/>
                    <a:pt x="1263" y="837"/>
                  </a:cubicBezTo>
                  <a:cubicBezTo>
                    <a:pt x="1317" y="778"/>
                    <a:pt x="1317" y="665"/>
                    <a:pt x="1245" y="611"/>
                  </a:cubicBezTo>
                  <a:cubicBezTo>
                    <a:pt x="924" y="421"/>
                    <a:pt x="584" y="213"/>
                    <a:pt x="263" y="27"/>
                  </a:cubicBezTo>
                  <a:cubicBezTo>
                    <a:pt x="231" y="10"/>
                    <a:pt x="19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37;p24">
              <a:extLst>
                <a:ext uri="{FF2B5EF4-FFF2-40B4-BE49-F238E27FC236}">
                  <a16:creationId xmlns:a16="http://schemas.microsoft.com/office/drawing/2014/main" id="{D052B759-4ABD-AEAB-7F8E-3331455D6728}"/>
                </a:ext>
              </a:extLst>
            </p:cNvPr>
            <p:cNvSpPr/>
            <p:nvPr/>
          </p:nvSpPr>
          <p:spPr>
            <a:xfrm>
              <a:off x="2795250" y="521700"/>
              <a:ext cx="23550" cy="18625"/>
            </a:xfrm>
            <a:custGeom>
              <a:avLst/>
              <a:gdLst/>
              <a:ahLst/>
              <a:cxnLst/>
              <a:rect l="l" t="t" r="r" b="b"/>
              <a:pathLst>
                <a:path w="942" h="745" extrusionOk="0">
                  <a:moveTo>
                    <a:pt x="162" y="0"/>
                  </a:moveTo>
                  <a:cubicBezTo>
                    <a:pt x="119" y="0"/>
                    <a:pt x="76" y="19"/>
                    <a:pt x="55" y="60"/>
                  </a:cubicBezTo>
                  <a:cubicBezTo>
                    <a:pt x="0" y="137"/>
                    <a:pt x="0" y="232"/>
                    <a:pt x="73" y="268"/>
                  </a:cubicBezTo>
                  <a:cubicBezTo>
                    <a:pt x="281" y="418"/>
                    <a:pt x="489" y="571"/>
                    <a:pt x="697" y="721"/>
                  </a:cubicBezTo>
                  <a:cubicBezTo>
                    <a:pt x="720" y="736"/>
                    <a:pt x="749" y="744"/>
                    <a:pt x="780" y="744"/>
                  </a:cubicBezTo>
                  <a:cubicBezTo>
                    <a:pt x="824" y="744"/>
                    <a:pt x="871" y="727"/>
                    <a:pt x="905" y="684"/>
                  </a:cubicBezTo>
                  <a:cubicBezTo>
                    <a:pt x="941" y="626"/>
                    <a:pt x="941" y="513"/>
                    <a:pt x="864" y="476"/>
                  </a:cubicBezTo>
                  <a:cubicBezTo>
                    <a:pt x="679" y="323"/>
                    <a:pt x="471" y="173"/>
                    <a:pt x="263" y="42"/>
                  </a:cubicBez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38;p24">
              <a:extLst>
                <a:ext uri="{FF2B5EF4-FFF2-40B4-BE49-F238E27FC236}">
                  <a16:creationId xmlns:a16="http://schemas.microsoft.com/office/drawing/2014/main" id="{3AE746AF-61C4-0913-4E99-6DD1DE9EF93D}"/>
                </a:ext>
              </a:extLst>
            </p:cNvPr>
            <p:cNvSpPr/>
            <p:nvPr/>
          </p:nvSpPr>
          <p:spPr>
            <a:xfrm>
              <a:off x="2758500" y="556975"/>
              <a:ext cx="23075" cy="15100"/>
            </a:xfrm>
            <a:custGeom>
              <a:avLst/>
              <a:gdLst/>
              <a:ahLst/>
              <a:cxnLst/>
              <a:rect l="l" t="t" r="r" b="b"/>
              <a:pathLst>
                <a:path w="923" h="604" extrusionOk="0">
                  <a:moveTo>
                    <a:pt x="468" y="171"/>
                  </a:moveTo>
                  <a:cubicBezTo>
                    <a:pt x="466" y="171"/>
                    <a:pt x="466" y="173"/>
                    <a:pt x="471" y="178"/>
                  </a:cubicBezTo>
                  <a:cubicBezTo>
                    <a:pt x="474" y="178"/>
                    <a:pt x="478" y="179"/>
                    <a:pt x="482" y="180"/>
                  </a:cubicBezTo>
                  <a:lnTo>
                    <a:pt x="482" y="180"/>
                  </a:lnTo>
                  <a:cubicBezTo>
                    <a:pt x="478" y="177"/>
                    <a:pt x="470" y="171"/>
                    <a:pt x="468" y="171"/>
                  </a:cubicBezTo>
                  <a:close/>
                  <a:moveTo>
                    <a:pt x="176" y="1"/>
                  </a:moveTo>
                  <a:cubicBezTo>
                    <a:pt x="128" y="1"/>
                    <a:pt x="79" y="20"/>
                    <a:pt x="54" y="65"/>
                  </a:cubicBezTo>
                  <a:cubicBezTo>
                    <a:pt x="0" y="138"/>
                    <a:pt x="18" y="214"/>
                    <a:pt x="73" y="269"/>
                  </a:cubicBezTo>
                  <a:cubicBezTo>
                    <a:pt x="263" y="423"/>
                    <a:pt x="489" y="536"/>
                    <a:pt x="697" y="590"/>
                  </a:cubicBezTo>
                  <a:cubicBezTo>
                    <a:pt x="724" y="599"/>
                    <a:pt x="748" y="603"/>
                    <a:pt x="769" y="603"/>
                  </a:cubicBezTo>
                  <a:cubicBezTo>
                    <a:pt x="791" y="603"/>
                    <a:pt x="810" y="599"/>
                    <a:pt x="828" y="590"/>
                  </a:cubicBezTo>
                  <a:cubicBezTo>
                    <a:pt x="864" y="572"/>
                    <a:pt x="887" y="554"/>
                    <a:pt x="905" y="518"/>
                  </a:cubicBezTo>
                  <a:cubicBezTo>
                    <a:pt x="923" y="441"/>
                    <a:pt x="905" y="346"/>
                    <a:pt x="828" y="309"/>
                  </a:cubicBezTo>
                  <a:cubicBezTo>
                    <a:pt x="715" y="291"/>
                    <a:pt x="620" y="251"/>
                    <a:pt x="507" y="196"/>
                  </a:cubicBezTo>
                  <a:cubicBezTo>
                    <a:pt x="507" y="196"/>
                    <a:pt x="495" y="185"/>
                    <a:pt x="482" y="180"/>
                  </a:cubicBezTo>
                  <a:lnTo>
                    <a:pt x="482" y="180"/>
                  </a:lnTo>
                  <a:cubicBezTo>
                    <a:pt x="483" y="182"/>
                    <a:pt x="484" y="183"/>
                    <a:pt x="483" y="183"/>
                  </a:cubicBezTo>
                  <a:cubicBezTo>
                    <a:pt x="481" y="183"/>
                    <a:pt x="478" y="182"/>
                    <a:pt x="471" y="178"/>
                  </a:cubicBezTo>
                  <a:cubicBezTo>
                    <a:pt x="453" y="156"/>
                    <a:pt x="434" y="138"/>
                    <a:pt x="394" y="119"/>
                  </a:cubicBezTo>
                  <a:cubicBezTo>
                    <a:pt x="358" y="101"/>
                    <a:pt x="321" y="65"/>
                    <a:pt x="263" y="24"/>
                  </a:cubicBezTo>
                  <a:cubicBezTo>
                    <a:pt x="240" y="10"/>
                    <a:pt x="209"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39;p24">
              <a:extLst>
                <a:ext uri="{FF2B5EF4-FFF2-40B4-BE49-F238E27FC236}">
                  <a16:creationId xmlns:a16="http://schemas.microsoft.com/office/drawing/2014/main" id="{57169010-4248-C7D5-E709-62A8C9C3AECB}"/>
                </a:ext>
              </a:extLst>
            </p:cNvPr>
            <p:cNvSpPr/>
            <p:nvPr/>
          </p:nvSpPr>
          <p:spPr>
            <a:xfrm>
              <a:off x="2806550" y="551750"/>
              <a:ext cx="20725" cy="15925"/>
            </a:xfrm>
            <a:custGeom>
              <a:avLst/>
              <a:gdLst/>
              <a:ahLst/>
              <a:cxnLst/>
              <a:rect l="l" t="t" r="r" b="b"/>
              <a:pathLst>
                <a:path w="829" h="637" extrusionOk="0">
                  <a:moveTo>
                    <a:pt x="154" y="1"/>
                  </a:moveTo>
                  <a:cubicBezTo>
                    <a:pt x="113" y="1"/>
                    <a:pt x="70" y="15"/>
                    <a:pt x="37" y="48"/>
                  </a:cubicBezTo>
                  <a:cubicBezTo>
                    <a:pt x="1" y="120"/>
                    <a:pt x="1" y="215"/>
                    <a:pt x="73" y="274"/>
                  </a:cubicBezTo>
                  <a:cubicBezTo>
                    <a:pt x="245" y="387"/>
                    <a:pt x="394" y="500"/>
                    <a:pt x="566" y="613"/>
                  </a:cubicBezTo>
                  <a:cubicBezTo>
                    <a:pt x="596" y="628"/>
                    <a:pt x="629" y="637"/>
                    <a:pt x="662" y="637"/>
                  </a:cubicBezTo>
                  <a:cubicBezTo>
                    <a:pt x="710" y="637"/>
                    <a:pt x="758" y="618"/>
                    <a:pt x="792" y="573"/>
                  </a:cubicBezTo>
                  <a:cubicBezTo>
                    <a:pt x="829" y="518"/>
                    <a:pt x="829" y="405"/>
                    <a:pt x="752" y="365"/>
                  </a:cubicBezTo>
                  <a:lnTo>
                    <a:pt x="245" y="25"/>
                  </a:lnTo>
                  <a:cubicBezTo>
                    <a:pt x="219" y="9"/>
                    <a:pt x="187"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40;p24">
              <a:extLst>
                <a:ext uri="{FF2B5EF4-FFF2-40B4-BE49-F238E27FC236}">
                  <a16:creationId xmlns:a16="http://schemas.microsoft.com/office/drawing/2014/main" id="{089566D1-7898-C598-4D02-617E3A7C9BFB}"/>
                </a:ext>
              </a:extLst>
            </p:cNvPr>
            <p:cNvSpPr/>
            <p:nvPr/>
          </p:nvSpPr>
          <p:spPr>
            <a:xfrm>
              <a:off x="2682150" y="548500"/>
              <a:ext cx="25475" cy="17725"/>
            </a:xfrm>
            <a:custGeom>
              <a:avLst/>
              <a:gdLst/>
              <a:ahLst/>
              <a:cxnLst/>
              <a:rect l="l" t="t" r="r" b="b"/>
              <a:pathLst>
                <a:path w="1019" h="709" extrusionOk="0">
                  <a:moveTo>
                    <a:pt x="162" y="1"/>
                  </a:moveTo>
                  <a:cubicBezTo>
                    <a:pt x="118" y="1"/>
                    <a:pt x="72" y="19"/>
                    <a:pt x="37" y="65"/>
                  </a:cubicBezTo>
                  <a:cubicBezTo>
                    <a:pt x="1" y="119"/>
                    <a:pt x="1" y="232"/>
                    <a:pt x="73" y="268"/>
                  </a:cubicBezTo>
                  <a:cubicBezTo>
                    <a:pt x="299" y="404"/>
                    <a:pt x="525" y="553"/>
                    <a:pt x="752" y="685"/>
                  </a:cubicBezTo>
                  <a:cubicBezTo>
                    <a:pt x="776" y="700"/>
                    <a:pt x="806" y="708"/>
                    <a:pt x="838" y="708"/>
                  </a:cubicBezTo>
                  <a:cubicBezTo>
                    <a:pt x="882" y="708"/>
                    <a:pt x="928" y="691"/>
                    <a:pt x="960" y="648"/>
                  </a:cubicBezTo>
                  <a:cubicBezTo>
                    <a:pt x="1000" y="590"/>
                    <a:pt x="1018" y="477"/>
                    <a:pt x="942" y="440"/>
                  </a:cubicBezTo>
                  <a:cubicBezTo>
                    <a:pt x="715" y="309"/>
                    <a:pt x="471" y="155"/>
                    <a:pt x="245" y="24"/>
                  </a:cubicBezTo>
                  <a:cubicBezTo>
                    <a:pt x="221" y="9"/>
                    <a:pt x="192"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41;p24">
              <a:extLst>
                <a:ext uri="{FF2B5EF4-FFF2-40B4-BE49-F238E27FC236}">
                  <a16:creationId xmlns:a16="http://schemas.microsoft.com/office/drawing/2014/main" id="{075D1724-01A4-87EE-3B89-7F0C0F6DB807}"/>
                </a:ext>
              </a:extLst>
            </p:cNvPr>
            <p:cNvSpPr/>
            <p:nvPr/>
          </p:nvSpPr>
          <p:spPr>
            <a:xfrm>
              <a:off x="2645850" y="508450"/>
              <a:ext cx="27400" cy="18725"/>
            </a:xfrm>
            <a:custGeom>
              <a:avLst/>
              <a:gdLst/>
              <a:ahLst/>
              <a:cxnLst/>
              <a:rect l="l" t="t" r="r" b="b"/>
              <a:pathLst>
                <a:path w="1096" h="749" extrusionOk="0">
                  <a:moveTo>
                    <a:pt x="165" y="1"/>
                  </a:moveTo>
                  <a:cubicBezTo>
                    <a:pt x="118" y="1"/>
                    <a:pt x="71" y="19"/>
                    <a:pt x="37" y="61"/>
                  </a:cubicBezTo>
                  <a:cubicBezTo>
                    <a:pt x="0" y="120"/>
                    <a:pt x="0" y="233"/>
                    <a:pt x="77" y="269"/>
                  </a:cubicBezTo>
                  <a:cubicBezTo>
                    <a:pt x="322" y="423"/>
                    <a:pt x="584" y="572"/>
                    <a:pt x="828" y="721"/>
                  </a:cubicBezTo>
                  <a:cubicBezTo>
                    <a:pt x="861" y="739"/>
                    <a:pt x="896" y="748"/>
                    <a:pt x="931" y="748"/>
                  </a:cubicBezTo>
                  <a:cubicBezTo>
                    <a:pt x="978" y="748"/>
                    <a:pt x="1023" y="730"/>
                    <a:pt x="1054" y="685"/>
                  </a:cubicBezTo>
                  <a:cubicBezTo>
                    <a:pt x="1095" y="626"/>
                    <a:pt x="1095" y="513"/>
                    <a:pt x="1018" y="477"/>
                  </a:cubicBezTo>
                  <a:cubicBezTo>
                    <a:pt x="774" y="328"/>
                    <a:pt x="507" y="174"/>
                    <a:pt x="263" y="25"/>
                  </a:cubicBezTo>
                  <a:cubicBezTo>
                    <a:pt x="233" y="10"/>
                    <a:pt x="199"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42;p24">
              <a:extLst>
                <a:ext uri="{FF2B5EF4-FFF2-40B4-BE49-F238E27FC236}">
                  <a16:creationId xmlns:a16="http://schemas.microsoft.com/office/drawing/2014/main" id="{D2AE208C-36BD-8E7B-49CF-78818296DB15}"/>
                </a:ext>
              </a:extLst>
            </p:cNvPr>
            <p:cNvSpPr/>
            <p:nvPr/>
          </p:nvSpPr>
          <p:spPr>
            <a:xfrm>
              <a:off x="2720725" y="559350"/>
              <a:ext cx="26025" cy="20550"/>
            </a:xfrm>
            <a:custGeom>
              <a:avLst/>
              <a:gdLst/>
              <a:ahLst/>
              <a:cxnLst/>
              <a:rect l="l" t="t" r="r" b="b"/>
              <a:pathLst>
                <a:path w="1041" h="822" extrusionOk="0">
                  <a:moveTo>
                    <a:pt x="166" y="1"/>
                  </a:moveTo>
                  <a:cubicBezTo>
                    <a:pt x="118" y="1"/>
                    <a:pt x="73" y="18"/>
                    <a:pt x="41" y="61"/>
                  </a:cubicBezTo>
                  <a:cubicBezTo>
                    <a:pt x="0" y="138"/>
                    <a:pt x="0" y="233"/>
                    <a:pt x="77" y="269"/>
                  </a:cubicBezTo>
                  <a:cubicBezTo>
                    <a:pt x="303" y="459"/>
                    <a:pt x="548" y="626"/>
                    <a:pt x="774" y="798"/>
                  </a:cubicBezTo>
                  <a:cubicBezTo>
                    <a:pt x="806" y="813"/>
                    <a:pt x="841" y="822"/>
                    <a:pt x="873" y="822"/>
                  </a:cubicBezTo>
                  <a:cubicBezTo>
                    <a:pt x="919" y="822"/>
                    <a:pt x="961" y="804"/>
                    <a:pt x="982" y="762"/>
                  </a:cubicBezTo>
                  <a:cubicBezTo>
                    <a:pt x="1041" y="703"/>
                    <a:pt x="1041" y="608"/>
                    <a:pt x="964" y="554"/>
                  </a:cubicBezTo>
                  <a:cubicBezTo>
                    <a:pt x="719" y="382"/>
                    <a:pt x="493" y="214"/>
                    <a:pt x="267" y="24"/>
                  </a:cubicBezTo>
                  <a:cubicBezTo>
                    <a:pt x="235" y="9"/>
                    <a:pt x="200"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43;p24">
              <a:extLst>
                <a:ext uri="{FF2B5EF4-FFF2-40B4-BE49-F238E27FC236}">
                  <a16:creationId xmlns:a16="http://schemas.microsoft.com/office/drawing/2014/main" id="{CBA21453-CD76-3121-BB3E-C3296D77A955}"/>
                </a:ext>
              </a:extLst>
            </p:cNvPr>
            <p:cNvSpPr/>
            <p:nvPr/>
          </p:nvSpPr>
          <p:spPr>
            <a:xfrm>
              <a:off x="2779650" y="587325"/>
              <a:ext cx="21725" cy="15975"/>
            </a:xfrm>
            <a:custGeom>
              <a:avLst/>
              <a:gdLst/>
              <a:ahLst/>
              <a:cxnLst/>
              <a:rect l="l" t="t" r="r" b="b"/>
              <a:pathLst>
                <a:path w="869" h="639" extrusionOk="0">
                  <a:moveTo>
                    <a:pt x="131" y="0"/>
                  </a:moveTo>
                  <a:cubicBezTo>
                    <a:pt x="95" y="0"/>
                    <a:pt x="59" y="36"/>
                    <a:pt x="41" y="54"/>
                  </a:cubicBezTo>
                  <a:cubicBezTo>
                    <a:pt x="0" y="131"/>
                    <a:pt x="0" y="226"/>
                    <a:pt x="59" y="281"/>
                  </a:cubicBezTo>
                  <a:cubicBezTo>
                    <a:pt x="244" y="376"/>
                    <a:pt x="434" y="489"/>
                    <a:pt x="606" y="602"/>
                  </a:cubicBezTo>
                  <a:cubicBezTo>
                    <a:pt x="642" y="620"/>
                    <a:pt x="679" y="638"/>
                    <a:pt x="737" y="638"/>
                  </a:cubicBezTo>
                  <a:cubicBezTo>
                    <a:pt x="774" y="620"/>
                    <a:pt x="810" y="602"/>
                    <a:pt x="832" y="584"/>
                  </a:cubicBezTo>
                  <a:cubicBezTo>
                    <a:pt x="869" y="507"/>
                    <a:pt x="869" y="412"/>
                    <a:pt x="792" y="358"/>
                  </a:cubicBezTo>
                  <a:cubicBezTo>
                    <a:pt x="624" y="244"/>
                    <a:pt x="434" y="149"/>
                    <a:pt x="244" y="36"/>
                  </a:cubicBezTo>
                  <a:cubicBezTo>
                    <a:pt x="208" y="0"/>
                    <a:pt x="17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44;p24">
              <a:extLst>
                <a:ext uri="{FF2B5EF4-FFF2-40B4-BE49-F238E27FC236}">
                  <a16:creationId xmlns:a16="http://schemas.microsoft.com/office/drawing/2014/main" id="{A4A756A7-8FC2-901B-DEFF-CBC12090617C}"/>
                </a:ext>
              </a:extLst>
            </p:cNvPr>
            <p:cNvSpPr/>
            <p:nvPr/>
          </p:nvSpPr>
          <p:spPr>
            <a:xfrm>
              <a:off x="2741525" y="602475"/>
              <a:ext cx="20725" cy="16550"/>
            </a:xfrm>
            <a:custGeom>
              <a:avLst/>
              <a:gdLst/>
              <a:ahLst/>
              <a:cxnLst/>
              <a:rect l="l" t="t" r="r" b="b"/>
              <a:pathLst>
                <a:path w="829" h="662" extrusionOk="0">
                  <a:moveTo>
                    <a:pt x="166" y="1"/>
                  </a:moveTo>
                  <a:cubicBezTo>
                    <a:pt x="120" y="1"/>
                    <a:pt x="73" y="26"/>
                    <a:pt x="37" y="73"/>
                  </a:cubicBezTo>
                  <a:cubicBezTo>
                    <a:pt x="1" y="127"/>
                    <a:pt x="1" y="222"/>
                    <a:pt x="73" y="281"/>
                  </a:cubicBezTo>
                  <a:cubicBezTo>
                    <a:pt x="227" y="394"/>
                    <a:pt x="394" y="525"/>
                    <a:pt x="566" y="638"/>
                  </a:cubicBezTo>
                  <a:cubicBezTo>
                    <a:pt x="595" y="653"/>
                    <a:pt x="629" y="662"/>
                    <a:pt x="662" y="662"/>
                  </a:cubicBezTo>
                  <a:cubicBezTo>
                    <a:pt x="710" y="662"/>
                    <a:pt x="757" y="643"/>
                    <a:pt x="792" y="597"/>
                  </a:cubicBezTo>
                  <a:cubicBezTo>
                    <a:pt x="828" y="543"/>
                    <a:pt x="828" y="448"/>
                    <a:pt x="752" y="394"/>
                  </a:cubicBezTo>
                  <a:cubicBezTo>
                    <a:pt x="584" y="281"/>
                    <a:pt x="412" y="145"/>
                    <a:pt x="245" y="32"/>
                  </a:cubicBezTo>
                  <a:cubicBezTo>
                    <a:pt x="222" y="11"/>
                    <a:pt x="194"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45;p24">
              <a:extLst>
                <a:ext uri="{FF2B5EF4-FFF2-40B4-BE49-F238E27FC236}">
                  <a16:creationId xmlns:a16="http://schemas.microsoft.com/office/drawing/2014/main" id="{79AF5970-B5F1-D9F5-29A4-9C14F58BADDF}"/>
                </a:ext>
              </a:extLst>
            </p:cNvPr>
            <p:cNvSpPr/>
            <p:nvPr/>
          </p:nvSpPr>
          <p:spPr>
            <a:xfrm>
              <a:off x="2634550" y="475000"/>
              <a:ext cx="27375" cy="20075"/>
            </a:xfrm>
            <a:custGeom>
              <a:avLst/>
              <a:gdLst/>
              <a:ahLst/>
              <a:cxnLst/>
              <a:rect l="l" t="t" r="r" b="b"/>
              <a:pathLst>
                <a:path w="1095" h="803" extrusionOk="0">
                  <a:moveTo>
                    <a:pt x="167" y="0"/>
                  </a:moveTo>
                  <a:cubicBezTo>
                    <a:pt x="119" y="0"/>
                    <a:pt x="71" y="19"/>
                    <a:pt x="36" y="64"/>
                  </a:cubicBezTo>
                  <a:cubicBezTo>
                    <a:pt x="0" y="119"/>
                    <a:pt x="0" y="232"/>
                    <a:pt x="77" y="268"/>
                  </a:cubicBezTo>
                  <a:cubicBezTo>
                    <a:pt x="321" y="440"/>
                    <a:pt x="584" y="607"/>
                    <a:pt x="828" y="779"/>
                  </a:cubicBezTo>
                  <a:cubicBezTo>
                    <a:pt x="860" y="794"/>
                    <a:pt x="895" y="803"/>
                    <a:pt x="927" y="803"/>
                  </a:cubicBezTo>
                  <a:cubicBezTo>
                    <a:pt x="973" y="803"/>
                    <a:pt x="1015" y="785"/>
                    <a:pt x="1036" y="743"/>
                  </a:cubicBezTo>
                  <a:cubicBezTo>
                    <a:pt x="1095" y="684"/>
                    <a:pt x="1095" y="571"/>
                    <a:pt x="1018" y="535"/>
                  </a:cubicBezTo>
                  <a:cubicBezTo>
                    <a:pt x="756" y="363"/>
                    <a:pt x="507" y="196"/>
                    <a:pt x="262" y="24"/>
                  </a:cubicBezTo>
                  <a:cubicBezTo>
                    <a:pt x="233" y="9"/>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46;p24">
              <a:extLst>
                <a:ext uri="{FF2B5EF4-FFF2-40B4-BE49-F238E27FC236}">
                  <a16:creationId xmlns:a16="http://schemas.microsoft.com/office/drawing/2014/main" id="{172ED3D4-9178-21EA-7C06-AA38A830C12D}"/>
                </a:ext>
              </a:extLst>
            </p:cNvPr>
            <p:cNvSpPr/>
            <p:nvPr/>
          </p:nvSpPr>
          <p:spPr>
            <a:xfrm>
              <a:off x="2677400" y="583350"/>
              <a:ext cx="24125" cy="17325"/>
            </a:xfrm>
            <a:custGeom>
              <a:avLst/>
              <a:gdLst/>
              <a:ahLst/>
              <a:cxnLst/>
              <a:rect l="l" t="t" r="r" b="b"/>
              <a:pathLst>
                <a:path w="965" h="693" extrusionOk="0">
                  <a:moveTo>
                    <a:pt x="164" y="1"/>
                  </a:moveTo>
                  <a:cubicBezTo>
                    <a:pt x="117" y="1"/>
                    <a:pt x="71" y="20"/>
                    <a:pt x="37" y="64"/>
                  </a:cubicBezTo>
                  <a:cubicBezTo>
                    <a:pt x="1" y="118"/>
                    <a:pt x="1" y="232"/>
                    <a:pt x="77" y="272"/>
                  </a:cubicBezTo>
                  <a:cubicBezTo>
                    <a:pt x="286" y="403"/>
                    <a:pt x="489" y="535"/>
                    <a:pt x="697" y="666"/>
                  </a:cubicBezTo>
                  <a:cubicBezTo>
                    <a:pt x="730" y="683"/>
                    <a:pt x="765" y="693"/>
                    <a:pt x="798" y="693"/>
                  </a:cubicBezTo>
                  <a:cubicBezTo>
                    <a:pt x="844" y="693"/>
                    <a:pt x="884" y="674"/>
                    <a:pt x="905" y="630"/>
                  </a:cubicBezTo>
                  <a:cubicBezTo>
                    <a:pt x="964" y="571"/>
                    <a:pt x="964" y="458"/>
                    <a:pt x="887" y="422"/>
                  </a:cubicBezTo>
                  <a:cubicBezTo>
                    <a:pt x="679" y="290"/>
                    <a:pt x="471" y="159"/>
                    <a:pt x="263" y="28"/>
                  </a:cubicBezTo>
                  <a:cubicBezTo>
                    <a:pt x="232" y="11"/>
                    <a:pt x="198"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47;p24">
              <a:extLst>
                <a:ext uri="{FF2B5EF4-FFF2-40B4-BE49-F238E27FC236}">
                  <a16:creationId xmlns:a16="http://schemas.microsoft.com/office/drawing/2014/main" id="{F17209FB-B758-E254-94DE-92A2F03AD924}"/>
                </a:ext>
              </a:extLst>
            </p:cNvPr>
            <p:cNvSpPr/>
            <p:nvPr/>
          </p:nvSpPr>
          <p:spPr>
            <a:xfrm>
              <a:off x="2634075" y="534850"/>
              <a:ext cx="28300" cy="18475"/>
            </a:xfrm>
            <a:custGeom>
              <a:avLst/>
              <a:gdLst/>
              <a:ahLst/>
              <a:cxnLst/>
              <a:rect l="l" t="t" r="r" b="b"/>
              <a:pathLst>
                <a:path w="1132" h="739" extrusionOk="0">
                  <a:moveTo>
                    <a:pt x="168" y="1"/>
                  </a:moveTo>
                  <a:cubicBezTo>
                    <a:pt x="112" y="1"/>
                    <a:pt x="50" y="44"/>
                    <a:pt x="37" y="100"/>
                  </a:cubicBezTo>
                  <a:cubicBezTo>
                    <a:pt x="1" y="195"/>
                    <a:pt x="37" y="249"/>
                    <a:pt x="114" y="308"/>
                  </a:cubicBezTo>
                  <a:cubicBezTo>
                    <a:pt x="376" y="439"/>
                    <a:pt x="639" y="588"/>
                    <a:pt x="906" y="724"/>
                  </a:cubicBezTo>
                  <a:cubicBezTo>
                    <a:pt x="920" y="734"/>
                    <a:pt x="939" y="738"/>
                    <a:pt x="958" y="738"/>
                  </a:cubicBezTo>
                  <a:cubicBezTo>
                    <a:pt x="1013" y="738"/>
                    <a:pt x="1078" y="704"/>
                    <a:pt x="1091" y="647"/>
                  </a:cubicBezTo>
                  <a:cubicBezTo>
                    <a:pt x="1132" y="552"/>
                    <a:pt x="1091" y="475"/>
                    <a:pt x="1019" y="439"/>
                  </a:cubicBezTo>
                  <a:cubicBezTo>
                    <a:pt x="752" y="308"/>
                    <a:pt x="490" y="158"/>
                    <a:pt x="227" y="23"/>
                  </a:cubicBezTo>
                  <a:cubicBezTo>
                    <a:pt x="211" y="7"/>
                    <a:pt x="190"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445;p34">
            <a:extLst>
              <a:ext uri="{FF2B5EF4-FFF2-40B4-BE49-F238E27FC236}">
                <a16:creationId xmlns:a16="http://schemas.microsoft.com/office/drawing/2014/main" id="{5A11865D-2520-67ED-ED63-29E1787FA408}"/>
              </a:ext>
            </a:extLst>
          </p:cNvPr>
          <p:cNvSpPr/>
          <p:nvPr/>
        </p:nvSpPr>
        <p:spPr>
          <a:xfrm rot="6300015">
            <a:off x="-751339" y="-879909"/>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46;p34">
            <a:extLst>
              <a:ext uri="{FF2B5EF4-FFF2-40B4-BE49-F238E27FC236}">
                <a16:creationId xmlns:a16="http://schemas.microsoft.com/office/drawing/2014/main" id="{96C249E8-A96F-8B74-6C95-3724A9362C75}"/>
              </a:ext>
            </a:extLst>
          </p:cNvPr>
          <p:cNvSpPr/>
          <p:nvPr/>
        </p:nvSpPr>
        <p:spPr>
          <a:xfrm>
            <a:off x="360747" y="-25495"/>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47;p34">
            <a:extLst>
              <a:ext uri="{FF2B5EF4-FFF2-40B4-BE49-F238E27FC236}">
                <a16:creationId xmlns:a16="http://schemas.microsoft.com/office/drawing/2014/main" id="{DE8CDDCE-7959-83C9-BA9B-B12B6B7D4014}"/>
              </a:ext>
            </a:extLst>
          </p:cNvPr>
          <p:cNvSpPr/>
          <p:nvPr/>
        </p:nvSpPr>
        <p:spPr>
          <a:xfrm>
            <a:off x="322978" y="46545"/>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48;p34">
            <a:extLst>
              <a:ext uri="{FF2B5EF4-FFF2-40B4-BE49-F238E27FC236}">
                <a16:creationId xmlns:a16="http://schemas.microsoft.com/office/drawing/2014/main" id="{D24FD483-8EF4-1069-E944-31A5710546FF}"/>
              </a:ext>
            </a:extLst>
          </p:cNvPr>
          <p:cNvSpPr/>
          <p:nvPr/>
        </p:nvSpPr>
        <p:spPr>
          <a:xfrm>
            <a:off x="1010022" y="536326"/>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49;p34">
            <a:extLst>
              <a:ext uri="{FF2B5EF4-FFF2-40B4-BE49-F238E27FC236}">
                <a16:creationId xmlns:a16="http://schemas.microsoft.com/office/drawing/2014/main" id="{93487395-A3CF-4F76-FBA2-95A4E1335354}"/>
              </a:ext>
            </a:extLst>
          </p:cNvPr>
          <p:cNvSpPr/>
          <p:nvPr/>
        </p:nvSpPr>
        <p:spPr>
          <a:xfrm>
            <a:off x="570021" y="185239"/>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50;p34">
            <a:extLst>
              <a:ext uri="{FF2B5EF4-FFF2-40B4-BE49-F238E27FC236}">
                <a16:creationId xmlns:a16="http://schemas.microsoft.com/office/drawing/2014/main" id="{0DCC1CFC-9739-1683-F65F-6D0678C00768}"/>
              </a:ext>
            </a:extLst>
          </p:cNvPr>
          <p:cNvSpPr/>
          <p:nvPr/>
        </p:nvSpPr>
        <p:spPr>
          <a:xfrm>
            <a:off x="1155704" y="438903"/>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51;p34">
            <a:extLst>
              <a:ext uri="{FF2B5EF4-FFF2-40B4-BE49-F238E27FC236}">
                <a16:creationId xmlns:a16="http://schemas.microsoft.com/office/drawing/2014/main" id="{73D620E8-699C-73EF-EE26-A2336E38BFDD}"/>
              </a:ext>
            </a:extLst>
          </p:cNvPr>
          <p:cNvSpPr/>
          <p:nvPr/>
        </p:nvSpPr>
        <p:spPr>
          <a:xfrm>
            <a:off x="1285970" y="428403"/>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52;p34">
            <a:extLst>
              <a:ext uri="{FF2B5EF4-FFF2-40B4-BE49-F238E27FC236}">
                <a16:creationId xmlns:a16="http://schemas.microsoft.com/office/drawing/2014/main" id="{E98E0834-1C73-B42F-7BF2-41CFD97A4000}"/>
              </a:ext>
            </a:extLst>
          </p:cNvPr>
          <p:cNvSpPr/>
          <p:nvPr/>
        </p:nvSpPr>
        <p:spPr>
          <a:xfrm>
            <a:off x="1284429" y="661784"/>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53;p34">
            <a:extLst>
              <a:ext uri="{FF2B5EF4-FFF2-40B4-BE49-F238E27FC236}">
                <a16:creationId xmlns:a16="http://schemas.microsoft.com/office/drawing/2014/main" id="{D8F335F3-1BC3-6CA7-3005-4F42F82545F9}"/>
              </a:ext>
            </a:extLst>
          </p:cNvPr>
          <p:cNvSpPr/>
          <p:nvPr/>
        </p:nvSpPr>
        <p:spPr>
          <a:xfrm>
            <a:off x="1169322" y="1016746"/>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54;p34">
            <a:extLst>
              <a:ext uri="{FF2B5EF4-FFF2-40B4-BE49-F238E27FC236}">
                <a16:creationId xmlns:a16="http://schemas.microsoft.com/office/drawing/2014/main" id="{4E3B2333-60EC-73CF-EAB6-AFD86E7BBB45}"/>
              </a:ext>
            </a:extLst>
          </p:cNvPr>
          <p:cNvSpPr/>
          <p:nvPr/>
        </p:nvSpPr>
        <p:spPr>
          <a:xfrm>
            <a:off x="1138361" y="1123117"/>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55;p34">
            <a:extLst>
              <a:ext uri="{FF2B5EF4-FFF2-40B4-BE49-F238E27FC236}">
                <a16:creationId xmlns:a16="http://schemas.microsoft.com/office/drawing/2014/main" id="{D62E4E6F-E795-7DD3-9113-DCE78446C067}"/>
              </a:ext>
            </a:extLst>
          </p:cNvPr>
          <p:cNvSpPr/>
          <p:nvPr/>
        </p:nvSpPr>
        <p:spPr>
          <a:xfrm>
            <a:off x="767603" y="596042"/>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56;p34">
            <a:extLst>
              <a:ext uri="{FF2B5EF4-FFF2-40B4-BE49-F238E27FC236}">
                <a16:creationId xmlns:a16="http://schemas.microsoft.com/office/drawing/2014/main" id="{047BAE03-28F1-08EB-8209-EA9EA1837B81}"/>
              </a:ext>
            </a:extLst>
          </p:cNvPr>
          <p:cNvSpPr/>
          <p:nvPr/>
        </p:nvSpPr>
        <p:spPr>
          <a:xfrm>
            <a:off x="654295" y="888434"/>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57;p34">
            <a:extLst>
              <a:ext uri="{FF2B5EF4-FFF2-40B4-BE49-F238E27FC236}">
                <a16:creationId xmlns:a16="http://schemas.microsoft.com/office/drawing/2014/main" id="{E2CAC6E7-9260-FCA6-FC6E-DBDF8B7F1BB0}"/>
              </a:ext>
            </a:extLst>
          </p:cNvPr>
          <p:cNvSpPr/>
          <p:nvPr/>
        </p:nvSpPr>
        <p:spPr>
          <a:xfrm>
            <a:off x="1193602" y="153868"/>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58;p34">
            <a:extLst>
              <a:ext uri="{FF2B5EF4-FFF2-40B4-BE49-F238E27FC236}">
                <a16:creationId xmlns:a16="http://schemas.microsoft.com/office/drawing/2014/main" id="{02F3E1F3-1A2E-5420-7D53-13373E044779}"/>
              </a:ext>
            </a:extLst>
          </p:cNvPr>
          <p:cNvSpPr/>
          <p:nvPr/>
        </p:nvSpPr>
        <p:spPr>
          <a:xfrm>
            <a:off x="691807" y="112592"/>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59;p34">
            <a:extLst>
              <a:ext uri="{FF2B5EF4-FFF2-40B4-BE49-F238E27FC236}">
                <a16:creationId xmlns:a16="http://schemas.microsoft.com/office/drawing/2014/main" id="{F8051026-DD83-0AB4-EDB1-D68E42FB3493}"/>
              </a:ext>
            </a:extLst>
          </p:cNvPr>
          <p:cNvSpPr/>
          <p:nvPr/>
        </p:nvSpPr>
        <p:spPr>
          <a:xfrm>
            <a:off x="1998835" y="809142"/>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60;p34">
            <a:extLst>
              <a:ext uri="{FF2B5EF4-FFF2-40B4-BE49-F238E27FC236}">
                <a16:creationId xmlns:a16="http://schemas.microsoft.com/office/drawing/2014/main" id="{48885C52-5169-EDCA-C37E-8C93808DA52C}"/>
              </a:ext>
            </a:extLst>
          </p:cNvPr>
          <p:cNvSpPr/>
          <p:nvPr/>
        </p:nvSpPr>
        <p:spPr>
          <a:xfrm>
            <a:off x="2057288" y="706027"/>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61;p34">
            <a:extLst>
              <a:ext uri="{FF2B5EF4-FFF2-40B4-BE49-F238E27FC236}">
                <a16:creationId xmlns:a16="http://schemas.microsoft.com/office/drawing/2014/main" id="{F82967A0-4C0A-03D0-467D-7979511A8735}"/>
              </a:ext>
            </a:extLst>
          </p:cNvPr>
          <p:cNvSpPr/>
          <p:nvPr/>
        </p:nvSpPr>
        <p:spPr>
          <a:xfrm>
            <a:off x="2105078" y="819717"/>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01C43F2C-A5AC-CA89-7506-0AC302777542}"/>
              </a:ext>
            </a:extLst>
          </p:cNvPr>
          <p:cNvGrpSpPr/>
          <p:nvPr/>
        </p:nvGrpSpPr>
        <p:grpSpPr>
          <a:xfrm>
            <a:off x="3061160" y="-1453615"/>
            <a:ext cx="6625950" cy="4785612"/>
            <a:chOff x="5273060" y="801813"/>
            <a:chExt cx="6625950" cy="4785612"/>
          </a:xfrm>
        </p:grpSpPr>
        <p:sp>
          <p:nvSpPr>
            <p:cNvPr id="6" name="Freeform: Shape 5">
              <a:extLst>
                <a:ext uri="{FF2B5EF4-FFF2-40B4-BE49-F238E27FC236}">
                  <a16:creationId xmlns:a16="http://schemas.microsoft.com/office/drawing/2014/main" id="{B0024C44-AB6B-000E-DBD1-5FB7D2EB00E0}"/>
                </a:ext>
              </a:extLst>
            </p:cNvPr>
            <p:cNvSpPr/>
            <p:nvPr/>
          </p:nvSpPr>
          <p:spPr>
            <a:xfrm rot="18829812">
              <a:off x="6154389" y="731172"/>
              <a:ext cx="4785612" cy="4926893"/>
            </a:xfrm>
            <a:custGeom>
              <a:avLst/>
              <a:gdLst>
                <a:gd name="connsiteX0" fmla="*/ 790702 w 4785612"/>
                <a:gd name="connsiteY0" fmla="*/ 0 h 4926893"/>
                <a:gd name="connsiteX1" fmla="*/ 4785612 w 4785612"/>
                <a:gd name="connsiteY1" fmla="*/ 4161460 h 4926893"/>
                <a:gd name="connsiteX2" fmla="*/ 4773409 w 4785612"/>
                <a:gd name="connsiteY2" fmla="*/ 4173174 h 4926893"/>
                <a:gd name="connsiteX3" fmla="*/ 4773409 w 4785612"/>
                <a:gd name="connsiteY3" fmla="*/ 4926893 h 4926893"/>
                <a:gd name="connsiteX4" fmla="*/ 3997259 w 4785612"/>
                <a:gd name="connsiteY4" fmla="*/ 4926893 h 4926893"/>
                <a:gd name="connsiteX5" fmla="*/ 3997259 w 4785612"/>
                <a:gd name="connsiteY5" fmla="*/ 4918261 h 4926893"/>
                <a:gd name="connsiteX6" fmla="*/ 3994909 w 4785612"/>
                <a:gd name="connsiteY6" fmla="*/ 4920517 h 4926893"/>
                <a:gd name="connsiteX7" fmla="*/ 0 w 4785612"/>
                <a:gd name="connsiteY7" fmla="*/ 759057 h 492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5612" h="4926893">
                  <a:moveTo>
                    <a:pt x="790702" y="0"/>
                  </a:moveTo>
                  <a:lnTo>
                    <a:pt x="4785612" y="4161460"/>
                  </a:lnTo>
                  <a:lnTo>
                    <a:pt x="4773409" y="4173174"/>
                  </a:lnTo>
                  <a:lnTo>
                    <a:pt x="4773409" y="4926893"/>
                  </a:lnTo>
                  <a:lnTo>
                    <a:pt x="3997259" y="4926893"/>
                  </a:lnTo>
                  <a:lnTo>
                    <a:pt x="3997259" y="4918261"/>
                  </a:lnTo>
                  <a:lnTo>
                    <a:pt x="3994909" y="4920517"/>
                  </a:lnTo>
                  <a:lnTo>
                    <a:pt x="0" y="759057"/>
                  </a:lnTo>
                  <a:close/>
                </a:path>
              </a:pathLst>
            </a:cu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15" name="Rectangle 14">
              <a:extLst>
                <a:ext uri="{FF2B5EF4-FFF2-40B4-BE49-F238E27FC236}">
                  <a16:creationId xmlns:a16="http://schemas.microsoft.com/office/drawing/2014/main" id="{501DD34E-31AC-E71F-BE33-54A0DE8198F3}"/>
                </a:ext>
              </a:extLst>
            </p:cNvPr>
            <p:cNvSpPr/>
            <p:nvPr/>
          </p:nvSpPr>
          <p:spPr>
            <a:xfrm rot="18893630">
              <a:off x="5273060" y="2811059"/>
              <a:ext cx="775042" cy="775042"/>
            </a:xfrm>
            <a:prstGeom prst="rect">
              <a:avLst/>
            </a:prstGeom>
            <a:solidFill>
              <a:schemeClr val="accent6">
                <a:lumMod val="50000"/>
              </a:schemeClr>
            </a:solidFill>
            <a:ln>
              <a:noFill/>
            </a:ln>
            <a:effectLst>
              <a:outerShdw blurRad="63500" dist="101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0" name="TextBox 29">
              <a:extLst>
                <a:ext uri="{FF2B5EF4-FFF2-40B4-BE49-F238E27FC236}">
                  <a16:creationId xmlns:a16="http://schemas.microsoft.com/office/drawing/2014/main" id="{39EF224F-4EE6-DEB3-F2CA-CF2028FD42D2}"/>
                </a:ext>
              </a:extLst>
            </p:cNvPr>
            <p:cNvSpPr txBox="1"/>
            <p:nvPr/>
          </p:nvSpPr>
          <p:spPr>
            <a:xfrm>
              <a:off x="5416742" y="2777616"/>
              <a:ext cx="603252" cy="707886"/>
            </a:xfrm>
            <a:prstGeom prst="rect">
              <a:avLst/>
            </a:prstGeom>
            <a:noFill/>
          </p:spPr>
          <p:txBody>
            <a:bodyPr wrap="square" rtlCol="0">
              <a:spAutoFit/>
            </a:bodyPr>
            <a:lstStyle/>
            <a:p>
              <a:r>
                <a:rPr lang="vi-VN" sz="4000" b="1" dirty="0">
                  <a:solidFill>
                    <a:schemeClr val="bg1"/>
                  </a:solidFill>
                </a:rPr>
                <a:t>3</a:t>
              </a:r>
              <a:endParaRPr lang="vi-VN" b="1" dirty="0">
                <a:solidFill>
                  <a:schemeClr val="bg1"/>
                </a:solidFill>
              </a:endParaRPr>
            </a:p>
          </p:txBody>
        </p:sp>
        <p:sp>
          <p:nvSpPr>
            <p:cNvPr id="31" name="Hộp Văn bản 36">
              <a:extLst>
                <a:ext uri="{FF2B5EF4-FFF2-40B4-BE49-F238E27FC236}">
                  <a16:creationId xmlns:a16="http://schemas.microsoft.com/office/drawing/2014/main" id="{ECAAB911-A9E9-BA6E-0C67-77470554D124}"/>
                </a:ext>
              </a:extLst>
            </p:cNvPr>
            <p:cNvSpPr txBox="1"/>
            <p:nvPr/>
          </p:nvSpPr>
          <p:spPr>
            <a:xfrm>
              <a:off x="6278298" y="2720967"/>
              <a:ext cx="5620712" cy="991169"/>
            </a:xfrm>
            <a:prstGeom prst="rect">
              <a:avLst/>
            </a:prstGeom>
            <a:noFill/>
          </p:spPr>
          <p:txBody>
            <a:bodyPr wrap="square" rtlCol="0">
              <a:spAutoFit/>
            </a:bodyPr>
            <a:lstStyle/>
            <a:p>
              <a:pPr>
                <a:lnSpc>
                  <a:spcPct val="107000"/>
                </a:lnSpc>
                <a:spcAft>
                  <a:spcPts val="800"/>
                </a:spcAft>
                <a:tabLst>
                  <a:tab pos="1515745" algn="l"/>
                </a:tabLst>
              </a:pP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đích</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vi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2800" b="1" i="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i="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lợi</a:t>
              </a:r>
              <a:endParaRPr lang="vi-VN"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EF06C994-9F3A-BEB2-AB2D-98D43210C496}"/>
              </a:ext>
            </a:extLst>
          </p:cNvPr>
          <p:cNvGrpSpPr/>
          <p:nvPr/>
        </p:nvGrpSpPr>
        <p:grpSpPr>
          <a:xfrm>
            <a:off x="710374" y="2395852"/>
            <a:ext cx="7112229" cy="2687117"/>
            <a:chOff x="1811380" y="2232265"/>
            <a:chExt cx="7112229" cy="3921415"/>
          </a:xfrm>
        </p:grpSpPr>
        <p:sp>
          <p:nvSpPr>
            <p:cNvPr id="40" name="Rectangle: Rounded Corners 39">
              <a:extLst>
                <a:ext uri="{FF2B5EF4-FFF2-40B4-BE49-F238E27FC236}">
                  <a16:creationId xmlns:a16="http://schemas.microsoft.com/office/drawing/2014/main" id="{6C27423C-AF46-F572-B4B7-F7FFD6CA5D28}"/>
                </a:ext>
              </a:extLst>
            </p:cNvPr>
            <p:cNvSpPr/>
            <p:nvPr/>
          </p:nvSpPr>
          <p:spPr>
            <a:xfrm>
              <a:off x="1811380" y="2232265"/>
              <a:ext cx="7112229" cy="3921415"/>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1" name="TextBox 40">
              <a:extLst>
                <a:ext uri="{FF2B5EF4-FFF2-40B4-BE49-F238E27FC236}">
                  <a16:creationId xmlns:a16="http://schemas.microsoft.com/office/drawing/2014/main" id="{541B2C98-7688-DFD5-B382-11440FA22E4F}"/>
                </a:ext>
              </a:extLst>
            </p:cNvPr>
            <p:cNvSpPr txBox="1"/>
            <p:nvPr/>
          </p:nvSpPr>
          <p:spPr>
            <a:xfrm>
              <a:off x="2026921" y="2392680"/>
              <a:ext cx="6868388" cy="2443939"/>
            </a:xfrm>
            <a:prstGeom prst="rect">
              <a:avLst/>
            </a:prstGeom>
            <a:noFill/>
          </p:spPr>
          <p:txBody>
            <a:bodyPr wrap="square" rtlCol="0">
              <a:spAutoFit/>
            </a:bodyPr>
            <a:lstStyle/>
            <a:p>
              <a:pPr lvl="0">
                <a:lnSpc>
                  <a:spcPct val="107000"/>
                </a:lnSpc>
                <a:spcAft>
                  <a:spcPts val="800"/>
                </a:spcAft>
              </a:pP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cố</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ý.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đích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lợi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cố</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ý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vậy</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bắt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buộc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đạt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lợi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ích</a:t>
              </a:r>
              <a:endParaRPr lang="vi-V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pic>
        <p:nvPicPr>
          <p:cNvPr id="3074" name="Picture 2" descr="Tham nhũng là gì? Các loại tội phạm về tham nhũng">
            <a:extLst>
              <a:ext uri="{FF2B5EF4-FFF2-40B4-BE49-F238E27FC236}">
                <a16:creationId xmlns:a16="http://schemas.microsoft.com/office/drawing/2014/main" id="{81E74C33-FE36-C4A1-2340-29E249031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144" y="2360770"/>
            <a:ext cx="3635432" cy="2266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3" name="Picture 42">
            <a:extLst>
              <a:ext uri="{FF2B5EF4-FFF2-40B4-BE49-F238E27FC236}">
                <a16:creationId xmlns:a16="http://schemas.microsoft.com/office/drawing/2014/main" id="{264509FE-A474-959F-E73C-BDF424F6CE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7138" y="4822355"/>
            <a:ext cx="2388327" cy="2012616"/>
          </a:xfrm>
          <a:prstGeom prst="rect">
            <a:avLst/>
          </a:prstGeom>
        </p:spPr>
      </p:pic>
    </p:spTree>
    <p:extLst>
      <p:ext uri="{BB962C8B-B14F-4D97-AF65-F5344CB8AC3E}">
        <p14:creationId xmlns:p14="http://schemas.microsoft.com/office/powerpoint/2010/main" val="27798613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750"/>
                                        <p:tgtEl>
                                          <p:spTgt spid="3074"/>
                                        </p:tgtEl>
                                      </p:cBhvr>
                                    </p:animEffect>
                                    <p:anim calcmode="lin" valueType="num">
                                      <p:cBhvr>
                                        <p:cTn id="12" dur="750" fill="hold"/>
                                        <p:tgtEl>
                                          <p:spTgt spid="3074"/>
                                        </p:tgtEl>
                                        <p:attrNameLst>
                                          <p:attrName>ppt_x</p:attrName>
                                        </p:attrNameLst>
                                      </p:cBhvr>
                                      <p:tavLst>
                                        <p:tav tm="0">
                                          <p:val>
                                            <p:strVal val="#ppt_x"/>
                                          </p:val>
                                        </p:tav>
                                        <p:tav tm="100000">
                                          <p:val>
                                            <p:strVal val="#ppt_x"/>
                                          </p:val>
                                        </p:tav>
                                      </p:tavLst>
                                    </p:anim>
                                    <p:anim calcmode="lin" valueType="num">
                                      <p:cBhvr>
                                        <p:cTn id="13" dur="750" fill="hold"/>
                                        <p:tgtEl>
                                          <p:spTgt spid="307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750"/>
                                        <p:tgtEl>
                                          <p:spTgt spid="39"/>
                                        </p:tgtEl>
                                      </p:cBhvr>
                                    </p:animEffect>
                                    <p:anim calcmode="lin" valueType="num">
                                      <p:cBhvr>
                                        <p:cTn id="17" dur="750" fill="hold"/>
                                        <p:tgtEl>
                                          <p:spTgt spid="39"/>
                                        </p:tgtEl>
                                        <p:attrNameLst>
                                          <p:attrName>ppt_x</p:attrName>
                                        </p:attrNameLst>
                                      </p:cBhvr>
                                      <p:tavLst>
                                        <p:tav tm="0">
                                          <p:val>
                                            <p:strVal val="#ppt_x"/>
                                          </p:val>
                                        </p:tav>
                                        <p:tav tm="100000">
                                          <p:val>
                                            <p:strVal val="#ppt_x"/>
                                          </p:val>
                                        </p:tav>
                                      </p:tavLst>
                                    </p:anim>
                                    <p:anim calcmode="lin" valueType="num">
                                      <p:cBhvr>
                                        <p:cTn id="18"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554" y="718457"/>
            <a:ext cx="4074041" cy="455333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a:blip r:embed="rId3"/>
          <a:stretch>
            <a:fillRect/>
          </a:stretch>
        </p:blipFill>
        <p:spPr>
          <a:xfrm>
            <a:off x="8341566" y="2094723"/>
            <a:ext cx="3104114" cy="45585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p:cNvPicPr>
            <a:picLocks noChangeAspect="1"/>
          </p:cNvPicPr>
          <p:nvPr/>
        </p:nvPicPr>
        <p:blipFill>
          <a:blip r:embed="rId4"/>
          <a:stretch>
            <a:fillRect/>
          </a:stretch>
        </p:blipFill>
        <p:spPr>
          <a:xfrm>
            <a:off x="4292080" y="1945708"/>
            <a:ext cx="4226767" cy="29534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640038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Hộp Văn bản 26"/>
          <p:cNvSpPr txBox="1"/>
          <p:nvPr/>
        </p:nvSpPr>
        <p:spPr>
          <a:xfrm>
            <a:off x="2949853" y="2374812"/>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1</a:t>
            </a:r>
          </a:p>
        </p:txBody>
      </p:sp>
      <p:sp>
        <p:nvSpPr>
          <p:cNvPr id="47" name="Hộp Văn bản 36"/>
          <p:cNvSpPr txBox="1"/>
          <p:nvPr/>
        </p:nvSpPr>
        <p:spPr>
          <a:xfrm>
            <a:off x="2486413" y="3244334"/>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2</a:t>
            </a:r>
          </a:p>
        </p:txBody>
      </p:sp>
      <p:sp>
        <p:nvSpPr>
          <p:cNvPr id="48" name="Hộp Văn bản 39"/>
          <p:cNvSpPr txBox="1"/>
          <p:nvPr/>
        </p:nvSpPr>
        <p:spPr>
          <a:xfrm>
            <a:off x="2256389" y="4907846"/>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3</a:t>
            </a:r>
          </a:p>
        </p:txBody>
      </p:sp>
      <p:sp>
        <p:nvSpPr>
          <p:cNvPr id="7" name="Hình chữ nhật 6"/>
          <p:cNvSpPr/>
          <p:nvPr/>
        </p:nvSpPr>
        <p:spPr>
          <a:xfrm>
            <a:off x="716684" y="1792501"/>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8" name="Hộp Văn bản 7"/>
          <p:cNvSpPr txBox="1"/>
          <p:nvPr/>
        </p:nvSpPr>
        <p:spPr>
          <a:xfrm>
            <a:off x="540860" y="349914"/>
            <a:ext cx="9024481" cy="1446550"/>
          </a:xfrm>
          <a:prstGeom prst="rect">
            <a:avLst/>
          </a:prstGeom>
          <a:noFill/>
        </p:spPr>
        <p:txBody>
          <a:bodyPr wrap="square" rtlCol="0">
            <a:spAutoFit/>
          </a:bodyPr>
          <a:lstStyle/>
          <a:p>
            <a:r>
              <a:rPr lang="vi-VN" sz="4400" b="1" dirty="0">
                <a:solidFill>
                  <a:schemeClr val="bg2">
                    <a:lumMod val="25000"/>
                  </a:schemeClr>
                </a:solidFill>
                <a:latin typeface="+mj-lt"/>
              </a:rPr>
              <a:t>Chủ Nghĩa Xã Hội Khoa Học</a:t>
            </a:r>
          </a:p>
          <a:p>
            <a:endParaRPr lang="vi-VN" sz="4400" b="1" dirty="0">
              <a:solidFill>
                <a:schemeClr val="accent4">
                  <a:lumMod val="50000"/>
                </a:schemeClr>
              </a:solidFill>
              <a:latin typeface="+mj-lt"/>
            </a:endParaRPr>
          </a:p>
        </p:txBody>
      </p:sp>
      <p:sp>
        <p:nvSpPr>
          <p:cNvPr id="10" name="Hình chữ nhật 9"/>
          <p:cNvSpPr/>
          <p:nvPr/>
        </p:nvSpPr>
        <p:spPr>
          <a:xfrm>
            <a:off x="775568" y="2713728"/>
            <a:ext cx="4403121" cy="739599"/>
          </a:xfrm>
          <a:prstGeom prst="rect">
            <a:avLst/>
          </a:prstGeom>
          <a:noFill/>
          <a:ln>
            <a:solidFill>
              <a:schemeClr val="accent4">
                <a:lumMod val="50000"/>
                <a:alpha val="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effectLst>
                <a:glow rad="127000">
                  <a:schemeClr val="accent1">
                    <a:alpha val="0"/>
                  </a:schemeClr>
                </a:glow>
              </a:effectLst>
            </a:endParaRPr>
          </a:p>
        </p:txBody>
      </p:sp>
      <p:sp>
        <p:nvSpPr>
          <p:cNvPr id="11" name="Hình chữ nhật 10"/>
          <p:cNvSpPr/>
          <p:nvPr/>
        </p:nvSpPr>
        <p:spPr>
          <a:xfrm>
            <a:off x="899160" y="2215443"/>
            <a:ext cx="5477425" cy="2474805"/>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25" name="Hộp Văn bản 24"/>
          <p:cNvSpPr txBox="1"/>
          <p:nvPr/>
        </p:nvSpPr>
        <p:spPr>
          <a:xfrm>
            <a:off x="2584718" y="2467319"/>
            <a:ext cx="2498233" cy="584775"/>
          </a:xfrm>
          <a:prstGeom prst="rect">
            <a:avLst/>
          </a:prstGeom>
          <a:noFill/>
        </p:spPr>
        <p:txBody>
          <a:bodyPr wrap="square" rtlCol="0">
            <a:spAutoFit/>
          </a:bodyPr>
          <a:lstStyle/>
          <a:p>
            <a:r>
              <a:rPr lang="vi-VN" sz="3200" b="1" dirty="0">
                <a:solidFill>
                  <a:schemeClr val="bg1"/>
                </a:solidFill>
                <a:latin typeface="+mj-lt"/>
              </a:rPr>
              <a:t>Nội dung 3</a:t>
            </a:r>
          </a:p>
        </p:txBody>
      </p:sp>
      <p:sp>
        <p:nvSpPr>
          <p:cNvPr id="39" name="Hộp Văn bản 38"/>
          <p:cNvSpPr txBox="1"/>
          <p:nvPr/>
        </p:nvSpPr>
        <p:spPr>
          <a:xfrm>
            <a:off x="775568" y="3264658"/>
            <a:ext cx="5800548" cy="1200329"/>
          </a:xfrm>
          <a:prstGeom prst="rect">
            <a:avLst/>
          </a:prstGeom>
          <a:noFill/>
        </p:spPr>
        <p:txBody>
          <a:bodyPr wrap="square" rtlCol="0">
            <a:spAutoFit/>
          </a:bodyPr>
          <a:lstStyle/>
          <a:p>
            <a:pPr algn="ctr"/>
            <a:r>
              <a:rPr lang="vi-VN" sz="3600" b="1" dirty="0">
                <a:solidFill>
                  <a:schemeClr val="bg1"/>
                </a:solidFill>
                <a:latin typeface="+mj-lt"/>
              </a:rPr>
              <a:t>Các yếu tố cấu thành tội tham nhũng</a:t>
            </a:r>
            <a:endParaRPr lang="en-US" sz="3600" b="1" dirty="0">
              <a:solidFill>
                <a:schemeClr val="bg1"/>
              </a:solidFill>
              <a:latin typeface="+mj-lt"/>
            </a:endParaRPr>
          </a:p>
        </p:txBody>
      </p:sp>
      <p:sp>
        <p:nvSpPr>
          <p:cNvPr id="40" name="Hộp Văn bản 39"/>
          <p:cNvSpPr txBox="1"/>
          <p:nvPr/>
        </p:nvSpPr>
        <p:spPr>
          <a:xfrm>
            <a:off x="2690327" y="5553979"/>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4</a:t>
            </a:r>
          </a:p>
        </p:txBody>
      </p:sp>
      <p:pic>
        <p:nvPicPr>
          <p:cNvPr id="41" name="Hình ảnh 40"/>
          <p:cNvPicPr>
            <a:picLocks noChangeAspect="1"/>
          </p:cNvPicPr>
          <p:nvPr/>
        </p:nvPicPr>
        <p:blipFill>
          <a:blip r:embed="rId2" cstate="print">
            <a:alphaModFix amt="0"/>
            <a:extLst>
              <a:ext uri="{28A0092B-C50C-407E-A947-70E740481C1C}">
                <a14:useLocalDpi xmlns:a14="http://schemas.microsoft.com/office/drawing/2010/main" val="0"/>
              </a:ext>
            </a:extLst>
          </a:blip>
          <a:stretch>
            <a:fillRect/>
          </a:stretch>
        </p:blipFill>
        <p:spPr>
          <a:xfrm rot="5400000">
            <a:off x="4756726" y="4675008"/>
            <a:ext cx="741659" cy="741659"/>
          </a:xfrm>
          <a:prstGeom prst="rect">
            <a:avLst/>
          </a:prstGeom>
        </p:spPr>
      </p:pic>
      <p:sp>
        <p:nvSpPr>
          <p:cNvPr id="2" name="Hình Bầu dục 4">
            <a:extLst>
              <a:ext uri="{FF2B5EF4-FFF2-40B4-BE49-F238E27FC236}">
                <a16:creationId xmlns:a16="http://schemas.microsoft.com/office/drawing/2014/main" id="{4B69E1C5-2A7C-94E1-16A5-00CA01DE8BB3}"/>
              </a:ext>
            </a:extLst>
          </p:cNvPr>
          <p:cNvSpPr/>
          <p:nvPr/>
        </p:nvSpPr>
        <p:spPr>
          <a:xfrm>
            <a:off x="10175725" y="131138"/>
            <a:ext cx="524720" cy="526619"/>
          </a:xfrm>
          <a:prstGeom prst="ellipse">
            <a:avLst/>
          </a:prstGeom>
          <a:blipFill>
            <a:blip r:embed="rId3"/>
            <a:stretch>
              <a:fillRect/>
            </a:stretch>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ộp Văn bản 5">
            <a:extLst>
              <a:ext uri="{FF2B5EF4-FFF2-40B4-BE49-F238E27FC236}">
                <a16:creationId xmlns:a16="http://schemas.microsoft.com/office/drawing/2014/main" id="{CD8D9191-45C6-F19C-31C8-5969075D1A30}"/>
              </a:ext>
            </a:extLst>
          </p:cNvPr>
          <p:cNvSpPr txBox="1"/>
          <p:nvPr/>
        </p:nvSpPr>
        <p:spPr>
          <a:xfrm>
            <a:off x="10507412" y="148390"/>
            <a:ext cx="1724264" cy="461665"/>
          </a:xfrm>
          <a:prstGeom prst="rect">
            <a:avLst/>
          </a:prstGeom>
          <a:noFill/>
        </p:spPr>
        <p:txBody>
          <a:bodyPr wrap="square" rtlCol="0">
            <a:spAutoFit/>
          </a:bodyPr>
          <a:lstStyle/>
          <a:p>
            <a:pPr algn="ctr"/>
            <a:r>
              <a:rPr lang="vi-VN" sz="2400" b="1" dirty="0">
                <a:solidFill>
                  <a:schemeClr val="bg2">
                    <a:lumMod val="25000"/>
                  </a:schemeClr>
                </a:solidFill>
                <a:latin typeface="+mj-lt"/>
              </a:rPr>
              <a:t>Nhóm 6</a:t>
            </a:r>
          </a:p>
        </p:txBody>
      </p:sp>
      <p:pic>
        <p:nvPicPr>
          <p:cNvPr id="4" name="Picture 3">
            <a:extLst>
              <a:ext uri="{FF2B5EF4-FFF2-40B4-BE49-F238E27FC236}">
                <a16:creationId xmlns:a16="http://schemas.microsoft.com/office/drawing/2014/main" id="{BB30433A-08EF-F6FF-268B-7B1E32C681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56140">
            <a:off x="520428" y="1894761"/>
            <a:ext cx="1020632" cy="1356388"/>
          </a:xfrm>
          <a:prstGeom prst="rect">
            <a:avLst/>
          </a:prstGeom>
        </p:spPr>
      </p:pic>
      <p:pic>
        <p:nvPicPr>
          <p:cNvPr id="5" name="Picture 4">
            <a:extLst>
              <a:ext uri="{FF2B5EF4-FFF2-40B4-BE49-F238E27FC236}">
                <a16:creationId xmlns:a16="http://schemas.microsoft.com/office/drawing/2014/main" id="{4865CA7C-CB65-EEFB-3CBB-F7B77C3E18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80580">
            <a:off x="2244787" y="5124891"/>
            <a:ext cx="2593834" cy="1831423"/>
          </a:xfrm>
          <a:prstGeom prst="rect">
            <a:avLst/>
          </a:prstGeom>
        </p:spPr>
      </p:pic>
      <p:pic>
        <p:nvPicPr>
          <p:cNvPr id="6" name="Picture 5">
            <a:extLst>
              <a:ext uri="{FF2B5EF4-FFF2-40B4-BE49-F238E27FC236}">
                <a16:creationId xmlns:a16="http://schemas.microsoft.com/office/drawing/2014/main" id="{E4B39542-2EF1-28E1-5A28-D9ED06E0A5E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727" b="94255" l="5117" r="92214">
                        <a14:foregroundMark x1="38042" y1="9161" x2="38042" y2="9161"/>
                        <a14:foregroundMark x1="32369" y1="10559" x2="32369" y2="10559"/>
                        <a14:foregroundMark x1="50278" y1="12888" x2="50278" y2="12888"/>
                        <a14:foregroundMark x1="37709" y1="3727" x2="37709" y2="3727"/>
                        <a14:foregroundMark x1="8231" y1="77329" x2="8231" y2="77329"/>
                        <a14:foregroundMark x1="5339" y1="79037" x2="5339" y2="79037"/>
                        <a14:foregroundMark x1="13459" y1="94099" x2="13459" y2="94099"/>
                        <a14:foregroundMark x1="24694" y1="94255" x2="24694" y2="94255"/>
                        <a14:foregroundMark x1="18465" y1="93478" x2="30590" y2="91770"/>
                        <a14:foregroundMark x1="55172" y1="92391" x2="55172" y2="92391"/>
                        <a14:foregroundMark x1="92214" y1="90839" x2="92214" y2="90839"/>
                        <a14:foregroundMark x1="29143" y1="91304" x2="16796" y2="93478"/>
                        <a14:foregroundMark x1="32258" y1="90994" x2="36263" y2="90839"/>
                        <a14:foregroundMark x1="27920" y1="11957" x2="27920" y2="11957"/>
                        <a14:foregroundMark x1="22136" y1="12422" x2="22136" y2="12422"/>
                        <a14:foregroundMark x1="18020" y1="12578" x2="18020" y2="12578"/>
                        <a14:foregroundMark x1="26808" y1="12733" x2="26808" y2="12733"/>
                        <a14:foregroundMark x1="58509" y1="12888" x2="58509" y2="12888"/>
                      </a14:backgroundRemoval>
                    </a14:imgEffect>
                  </a14:imgLayer>
                </a14:imgProps>
              </a:ext>
              <a:ext uri="{28A0092B-C50C-407E-A947-70E740481C1C}">
                <a14:useLocalDpi xmlns:a14="http://schemas.microsoft.com/office/drawing/2010/main" val="0"/>
              </a:ext>
            </a:extLst>
          </a:blip>
          <a:stretch>
            <a:fillRect/>
          </a:stretch>
        </p:blipFill>
        <p:spPr>
          <a:xfrm flipH="1">
            <a:off x="5509460" y="1657681"/>
            <a:ext cx="6656289" cy="476824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6760B42B-7205-70D8-9E45-038712FF32F1}"/>
              </a:ext>
            </a:extLst>
          </p:cNvPr>
          <p:cNvGrpSpPr/>
          <p:nvPr/>
        </p:nvGrpSpPr>
        <p:grpSpPr>
          <a:xfrm>
            <a:off x="1341360" y="420010"/>
            <a:ext cx="10475121" cy="1097280"/>
            <a:chOff x="1341360" y="420010"/>
            <a:chExt cx="10475121" cy="1097280"/>
          </a:xfrm>
        </p:grpSpPr>
        <p:grpSp>
          <p:nvGrpSpPr>
            <p:cNvPr id="4" name="Google Shape;3567;p41">
              <a:extLst>
                <a:ext uri="{FF2B5EF4-FFF2-40B4-BE49-F238E27FC236}">
                  <a16:creationId xmlns:a16="http://schemas.microsoft.com/office/drawing/2014/main" id="{784CA2AD-2582-B210-2ACA-B72FE59CE691}"/>
                </a:ext>
              </a:extLst>
            </p:cNvPr>
            <p:cNvGrpSpPr/>
            <p:nvPr/>
          </p:nvGrpSpPr>
          <p:grpSpPr>
            <a:xfrm>
              <a:off x="1341360" y="420010"/>
              <a:ext cx="9966959" cy="1097280"/>
              <a:chOff x="1129025" y="609299"/>
              <a:chExt cx="6902748" cy="3837843"/>
            </a:xfrm>
          </p:grpSpPr>
          <p:sp>
            <p:nvSpPr>
              <p:cNvPr id="5" name="Google Shape;3568;p41">
                <a:extLst>
                  <a:ext uri="{FF2B5EF4-FFF2-40B4-BE49-F238E27FC236}">
                    <a16:creationId xmlns:a16="http://schemas.microsoft.com/office/drawing/2014/main" id="{6DD36008-E06D-2103-B4A4-16CBFCA8E755}"/>
                  </a:ext>
                </a:extLst>
              </p:cNvPr>
              <p:cNvSpPr/>
              <p:nvPr/>
            </p:nvSpPr>
            <p:spPr>
              <a:xfrm>
                <a:off x="1129025" y="609299"/>
                <a:ext cx="6761251" cy="3741422"/>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569;p41">
                <a:extLst>
                  <a:ext uri="{FF2B5EF4-FFF2-40B4-BE49-F238E27FC236}">
                    <a16:creationId xmlns:a16="http://schemas.microsoft.com/office/drawing/2014/main" id="{D400B572-DAB7-6EA3-9B53-63018203873F}"/>
                  </a:ext>
                </a:extLst>
              </p:cNvPr>
              <p:cNvSpPr/>
              <p:nvPr/>
            </p:nvSpPr>
            <p:spPr>
              <a:xfrm>
                <a:off x="1129025" y="786125"/>
                <a:ext cx="6902748" cy="3661018"/>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CDEEB12D-7FDE-C654-9DBE-C5F4FC80025D}"/>
                </a:ext>
              </a:extLst>
            </p:cNvPr>
            <p:cNvSpPr txBox="1"/>
            <p:nvPr/>
          </p:nvSpPr>
          <p:spPr>
            <a:xfrm>
              <a:off x="1664627" y="742066"/>
              <a:ext cx="10151854" cy="461665"/>
            </a:xfrm>
            <a:prstGeom prst="rect">
              <a:avLst/>
            </a:prstGeom>
            <a:noFill/>
          </p:spPr>
          <p:txBody>
            <a:bodyPr wrap="square" rtlCol="0">
              <a:spAutoFit/>
            </a:bodyPr>
            <a:lstStyle/>
            <a:p>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tố</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tội</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nhũng</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luật</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3600" b="1" dirty="0">
                <a:latin typeface="Times New Roman" panose="02020603050405020304" pitchFamily="18" charset="0"/>
                <a:cs typeface="Times New Roman" panose="02020603050405020304" pitchFamily="18" charset="0"/>
              </a:endParaRPr>
            </a:p>
          </p:txBody>
        </p:sp>
      </p:grpSp>
      <p:sp>
        <p:nvSpPr>
          <p:cNvPr id="2" name="Google Shape;3445;p34">
            <a:extLst>
              <a:ext uri="{FF2B5EF4-FFF2-40B4-BE49-F238E27FC236}">
                <a16:creationId xmlns:a16="http://schemas.microsoft.com/office/drawing/2014/main" id="{197263CE-4BC7-284C-651F-D3F174A6F1AA}"/>
              </a:ext>
            </a:extLst>
          </p:cNvPr>
          <p:cNvSpPr/>
          <p:nvPr/>
        </p:nvSpPr>
        <p:spPr>
          <a:xfrm rot="6300015">
            <a:off x="-1057459" y="-946985"/>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446;p34">
            <a:extLst>
              <a:ext uri="{FF2B5EF4-FFF2-40B4-BE49-F238E27FC236}">
                <a16:creationId xmlns:a16="http://schemas.microsoft.com/office/drawing/2014/main" id="{61F1B99F-5C2F-CD60-9E7A-2D343E922754}"/>
              </a:ext>
            </a:extLst>
          </p:cNvPr>
          <p:cNvSpPr/>
          <p:nvPr/>
        </p:nvSpPr>
        <p:spPr>
          <a:xfrm>
            <a:off x="54627" y="-92571"/>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47;p34">
            <a:extLst>
              <a:ext uri="{FF2B5EF4-FFF2-40B4-BE49-F238E27FC236}">
                <a16:creationId xmlns:a16="http://schemas.microsoft.com/office/drawing/2014/main" id="{9A0FE33C-84AD-64F0-DCAB-182E969A629C}"/>
              </a:ext>
            </a:extLst>
          </p:cNvPr>
          <p:cNvSpPr/>
          <p:nvPr/>
        </p:nvSpPr>
        <p:spPr>
          <a:xfrm>
            <a:off x="16858" y="-20531"/>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48;p34">
            <a:extLst>
              <a:ext uri="{FF2B5EF4-FFF2-40B4-BE49-F238E27FC236}">
                <a16:creationId xmlns:a16="http://schemas.microsoft.com/office/drawing/2014/main" id="{E2CB1E4A-74AC-B89C-EFDE-D2302809A544}"/>
              </a:ext>
            </a:extLst>
          </p:cNvPr>
          <p:cNvSpPr/>
          <p:nvPr/>
        </p:nvSpPr>
        <p:spPr>
          <a:xfrm>
            <a:off x="703902" y="469250"/>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49;p34">
            <a:extLst>
              <a:ext uri="{FF2B5EF4-FFF2-40B4-BE49-F238E27FC236}">
                <a16:creationId xmlns:a16="http://schemas.microsoft.com/office/drawing/2014/main" id="{FA4545B5-E199-F20F-1415-C6CC39BFCD56}"/>
              </a:ext>
            </a:extLst>
          </p:cNvPr>
          <p:cNvSpPr/>
          <p:nvPr/>
        </p:nvSpPr>
        <p:spPr>
          <a:xfrm>
            <a:off x="263901" y="118163"/>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50;p34">
            <a:extLst>
              <a:ext uri="{FF2B5EF4-FFF2-40B4-BE49-F238E27FC236}">
                <a16:creationId xmlns:a16="http://schemas.microsoft.com/office/drawing/2014/main" id="{2C2080DA-A76F-3759-7BF4-1A80F5F94BE4}"/>
              </a:ext>
            </a:extLst>
          </p:cNvPr>
          <p:cNvSpPr/>
          <p:nvPr/>
        </p:nvSpPr>
        <p:spPr>
          <a:xfrm>
            <a:off x="849584" y="371827"/>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51;p34">
            <a:extLst>
              <a:ext uri="{FF2B5EF4-FFF2-40B4-BE49-F238E27FC236}">
                <a16:creationId xmlns:a16="http://schemas.microsoft.com/office/drawing/2014/main" id="{880C5985-F3BF-86F7-AB49-116D607CE0EE}"/>
              </a:ext>
            </a:extLst>
          </p:cNvPr>
          <p:cNvSpPr/>
          <p:nvPr/>
        </p:nvSpPr>
        <p:spPr>
          <a:xfrm>
            <a:off x="979850" y="361327"/>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52;p34">
            <a:extLst>
              <a:ext uri="{FF2B5EF4-FFF2-40B4-BE49-F238E27FC236}">
                <a16:creationId xmlns:a16="http://schemas.microsoft.com/office/drawing/2014/main" id="{DC446ADC-ED97-0C5B-DC32-783B352AFA80}"/>
              </a:ext>
            </a:extLst>
          </p:cNvPr>
          <p:cNvSpPr/>
          <p:nvPr/>
        </p:nvSpPr>
        <p:spPr>
          <a:xfrm>
            <a:off x="978309" y="594708"/>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53;p34">
            <a:extLst>
              <a:ext uri="{FF2B5EF4-FFF2-40B4-BE49-F238E27FC236}">
                <a16:creationId xmlns:a16="http://schemas.microsoft.com/office/drawing/2014/main" id="{1DA4B514-4832-DE2B-8D60-9BDB5DC6DFE5}"/>
              </a:ext>
            </a:extLst>
          </p:cNvPr>
          <p:cNvSpPr/>
          <p:nvPr/>
        </p:nvSpPr>
        <p:spPr>
          <a:xfrm>
            <a:off x="863202" y="949670"/>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54;p34">
            <a:extLst>
              <a:ext uri="{FF2B5EF4-FFF2-40B4-BE49-F238E27FC236}">
                <a16:creationId xmlns:a16="http://schemas.microsoft.com/office/drawing/2014/main" id="{86578127-0D41-2D5C-520A-D1EEB2C26E6A}"/>
              </a:ext>
            </a:extLst>
          </p:cNvPr>
          <p:cNvSpPr/>
          <p:nvPr/>
        </p:nvSpPr>
        <p:spPr>
          <a:xfrm>
            <a:off x="832241" y="1056041"/>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55;p34">
            <a:extLst>
              <a:ext uri="{FF2B5EF4-FFF2-40B4-BE49-F238E27FC236}">
                <a16:creationId xmlns:a16="http://schemas.microsoft.com/office/drawing/2014/main" id="{5E08E309-F9D1-6C05-9201-655574F43CDA}"/>
              </a:ext>
            </a:extLst>
          </p:cNvPr>
          <p:cNvSpPr/>
          <p:nvPr/>
        </p:nvSpPr>
        <p:spPr>
          <a:xfrm>
            <a:off x="461483" y="528966"/>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56;p34">
            <a:extLst>
              <a:ext uri="{FF2B5EF4-FFF2-40B4-BE49-F238E27FC236}">
                <a16:creationId xmlns:a16="http://schemas.microsoft.com/office/drawing/2014/main" id="{DF6A5712-96C4-3DC5-A9E8-5302CD603B18}"/>
              </a:ext>
            </a:extLst>
          </p:cNvPr>
          <p:cNvSpPr/>
          <p:nvPr/>
        </p:nvSpPr>
        <p:spPr>
          <a:xfrm>
            <a:off x="348175" y="821358"/>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57;p34">
            <a:extLst>
              <a:ext uri="{FF2B5EF4-FFF2-40B4-BE49-F238E27FC236}">
                <a16:creationId xmlns:a16="http://schemas.microsoft.com/office/drawing/2014/main" id="{7B6B9A6D-6E67-A323-A025-FF58F849B6C9}"/>
              </a:ext>
            </a:extLst>
          </p:cNvPr>
          <p:cNvSpPr/>
          <p:nvPr/>
        </p:nvSpPr>
        <p:spPr>
          <a:xfrm>
            <a:off x="887482" y="86792"/>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58;p34">
            <a:extLst>
              <a:ext uri="{FF2B5EF4-FFF2-40B4-BE49-F238E27FC236}">
                <a16:creationId xmlns:a16="http://schemas.microsoft.com/office/drawing/2014/main" id="{FECE28B5-4051-3D9D-FAD4-D36F3CC0CDCD}"/>
              </a:ext>
            </a:extLst>
          </p:cNvPr>
          <p:cNvSpPr/>
          <p:nvPr/>
        </p:nvSpPr>
        <p:spPr>
          <a:xfrm>
            <a:off x="385687" y="45516"/>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59;p34">
            <a:extLst>
              <a:ext uri="{FF2B5EF4-FFF2-40B4-BE49-F238E27FC236}">
                <a16:creationId xmlns:a16="http://schemas.microsoft.com/office/drawing/2014/main" id="{5624E2EE-E138-3D04-3632-D78BAA7396BE}"/>
              </a:ext>
            </a:extLst>
          </p:cNvPr>
          <p:cNvSpPr/>
          <p:nvPr/>
        </p:nvSpPr>
        <p:spPr>
          <a:xfrm>
            <a:off x="1692715" y="742066"/>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60;p34">
            <a:extLst>
              <a:ext uri="{FF2B5EF4-FFF2-40B4-BE49-F238E27FC236}">
                <a16:creationId xmlns:a16="http://schemas.microsoft.com/office/drawing/2014/main" id="{0CF572CA-A486-0E4B-3F9B-04CA9494DFF3}"/>
              </a:ext>
            </a:extLst>
          </p:cNvPr>
          <p:cNvSpPr/>
          <p:nvPr/>
        </p:nvSpPr>
        <p:spPr>
          <a:xfrm>
            <a:off x="1751168" y="638951"/>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61;p34">
            <a:extLst>
              <a:ext uri="{FF2B5EF4-FFF2-40B4-BE49-F238E27FC236}">
                <a16:creationId xmlns:a16="http://schemas.microsoft.com/office/drawing/2014/main" id="{E0540600-E9A9-E273-A880-EE28CD87F24A}"/>
              </a:ext>
            </a:extLst>
          </p:cNvPr>
          <p:cNvSpPr/>
          <p:nvPr/>
        </p:nvSpPr>
        <p:spPr>
          <a:xfrm>
            <a:off x="1798958" y="752641"/>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6;p24">
            <a:extLst>
              <a:ext uri="{FF2B5EF4-FFF2-40B4-BE49-F238E27FC236}">
                <a16:creationId xmlns:a16="http://schemas.microsoft.com/office/drawing/2014/main" id="{9ADE43BE-D3CC-A25A-6BA4-D028469EDF2C}"/>
              </a:ext>
            </a:extLst>
          </p:cNvPr>
          <p:cNvSpPr/>
          <p:nvPr/>
        </p:nvSpPr>
        <p:spPr>
          <a:xfrm rot="374135">
            <a:off x="-272281" y="5508517"/>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268;p33">
            <a:extLst>
              <a:ext uri="{FF2B5EF4-FFF2-40B4-BE49-F238E27FC236}">
                <a16:creationId xmlns:a16="http://schemas.microsoft.com/office/drawing/2014/main" id="{74F64F11-D759-D746-9483-A95DB58A527F}"/>
              </a:ext>
            </a:extLst>
          </p:cNvPr>
          <p:cNvPicPr preferRelativeResize="0"/>
          <p:nvPr/>
        </p:nvPicPr>
        <p:blipFill rotWithShape="1">
          <a:blip r:embed="rId2">
            <a:alphaModFix/>
          </a:blip>
          <a:srcRect/>
          <a:stretch/>
        </p:blipFill>
        <p:spPr>
          <a:xfrm>
            <a:off x="-536685" y="4647298"/>
            <a:ext cx="1514994" cy="2057400"/>
          </a:xfrm>
          <a:prstGeom prst="rect">
            <a:avLst/>
          </a:prstGeom>
          <a:noFill/>
          <a:ln>
            <a:noFill/>
          </a:ln>
        </p:spPr>
      </p:pic>
      <p:pic>
        <p:nvPicPr>
          <p:cNvPr id="37" name="Google Shape;272;p33">
            <a:extLst>
              <a:ext uri="{FF2B5EF4-FFF2-40B4-BE49-F238E27FC236}">
                <a16:creationId xmlns:a16="http://schemas.microsoft.com/office/drawing/2014/main" id="{8533A6D5-A8B8-6206-1D70-A1B3012BFEF6}"/>
              </a:ext>
            </a:extLst>
          </p:cNvPr>
          <p:cNvPicPr preferRelativeResize="0"/>
          <p:nvPr/>
        </p:nvPicPr>
        <p:blipFill rotWithShape="1">
          <a:blip r:embed="rId3">
            <a:alphaModFix/>
          </a:blip>
          <a:srcRect l="17899" b="38301"/>
          <a:stretch/>
        </p:blipFill>
        <p:spPr>
          <a:xfrm>
            <a:off x="-30455" y="5848639"/>
            <a:ext cx="3002905" cy="1009361"/>
          </a:xfrm>
          <a:prstGeom prst="rect">
            <a:avLst/>
          </a:prstGeom>
          <a:noFill/>
          <a:ln>
            <a:noFill/>
          </a:ln>
        </p:spPr>
      </p:pic>
      <p:pic>
        <p:nvPicPr>
          <p:cNvPr id="38" name="Google Shape;426;p41">
            <a:extLst>
              <a:ext uri="{FF2B5EF4-FFF2-40B4-BE49-F238E27FC236}">
                <a16:creationId xmlns:a16="http://schemas.microsoft.com/office/drawing/2014/main" id="{10E693FC-9AEE-A8F0-CCAB-6F055D86BD22}"/>
              </a:ext>
            </a:extLst>
          </p:cNvPr>
          <p:cNvPicPr preferRelativeResize="0"/>
          <p:nvPr/>
        </p:nvPicPr>
        <p:blipFill rotWithShape="1">
          <a:blip r:embed="rId4">
            <a:alphaModFix/>
          </a:blip>
          <a:srcRect r="1381" b="63298"/>
          <a:stretch/>
        </p:blipFill>
        <p:spPr>
          <a:xfrm rot="11440218">
            <a:off x="9852118" y="5825131"/>
            <a:ext cx="1973616" cy="755098"/>
          </a:xfrm>
          <a:prstGeom prst="rect">
            <a:avLst/>
          </a:prstGeom>
          <a:noFill/>
          <a:ln>
            <a:noFill/>
          </a:ln>
        </p:spPr>
      </p:pic>
      <p:pic>
        <p:nvPicPr>
          <p:cNvPr id="39" name="Google Shape;428;p41">
            <a:extLst>
              <a:ext uri="{FF2B5EF4-FFF2-40B4-BE49-F238E27FC236}">
                <a16:creationId xmlns:a16="http://schemas.microsoft.com/office/drawing/2014/main" id="{82B59F71-2C1E-D51E-A899-6D7622D28CE6}"/>
              </a:ext>
            </a:extLst>
          </p:cNvPr>
          <p:cNvPicPr preferRelativeResize="0"/>
          <p:nvPr/>
        </p:nvPicPr>
        <p:blipFill rotWithShape="1">
          <a:blip r:embed="rId5">
            <a:alphaModFix/>
          </a:blip>
          <a:srcRect t="24422" r="45615"/>
          <a:stretch/>
        </p:blipFill>
        <p:spPr>
          <a:xfrm>
            <a:off x="10185990" y="3167"/>
            <a:ext cx="1989152" cy="1271567"/>
          </a:xfrm>
          <a:prstGeom prst="rect">
            <a:avLst/>
          </a:prstGeom>
          <a:noFill/>
          <a:ln>
            <a:noFill/>
          </a:ln>
        </p:spPr>
      </p:pic>
      <p:grpSp>
        <p:nvGrpSpPr>
          <p:cNvPr id="51" name="Group 50">
            <a:extLst>
              <a:ext uri="{FF2B5EF4-FFF2-40B4-BE49-F238E27FC236}">
                <a16:creationId xmlns:a16="http://schemas.microsoft.com/office/drawing/2014/main" id="{B144EEBF-5818-C3C0-42FF-058D4A48047F}"/>
              </a:ext>
            </a:extLst>
          </p:cNvPr>
          <p:cNvGrpSpPr/>
          <p:nvPr/>
        </p:nvGrpSpPr>
        <p:grpSpPr>
          <a:xfrm>
            <a:off x="426327" y="1926979"/>
            <a:ext cx="6148279" cy="900411"/>
            <a:chOff x="426327" y="1926979"/>
            <a:chExt cx="6148279" cy="900411"/>
          </a:xfrm>
        </p:grpSpPr>
        <p:sp>
          <p:nvSpPr>
            <p:cNvPr id="46" name="Rectangle: Rounded Corners 45">
              <a:extLst>
                <a:ext uri="{FF2B5EF4-FFF2-40B4-BE49-F238E27FC236}">
                  <a16:creationId xmlns:a16="http://schemas.microsoft.com/office/drawing/2014/main" id="{9FDE95F0-F011-C3D0-BE85-519D09B9E9D5}"/>
                </a:ext>
              </a:extLst>
            </p:cNvPr>
            <p:cNvSpPr/>
            <p:nvPr/>
          </p:nvSpPr>
          <p:spPr>
            <a:xfrm>
              <a:off x="426327" y="1926979"/>
              <a:ext cx="5898513" cy="900411"/>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0" name="TextBox 39">
              <a:extLst>
                <a:ext uri="{FF2B5EF4-FFF2-40B4-BE49-F238E27FC236}">
                  <a16:creationId xmlns:a16="http://schemas.microsoft.com/office/drawing/2014/main" id="{0BC47E91-89C7-F51E-6627-882E0478C885}"/>
                </a:ext>
              </a:extLst>
            </p:cNvPr>
            <p:cNvSpPr txBox="1"/>
            <p:nvPr/>
          </p:nvSpPr>
          <p:spPr>
            <a:xfrm>
              <a:off x="773035" y="2089438"/>
              <a:ext cx="5801571" cy="523220"/>
            </a:xfrm>
            <a:prstGeom prst="rect">
              <a:avLst/>
            </a:prstGeom>
            <a:noFill/>
          </p:spPr>
          <p:txBody>
            <a:bodyPr wrap="square" rtlCol="0">
              <a:spAutoFit/>
            </a:bodyPr>
            <a:lstStyle/>
            <a:p>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tội</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nhũng</a:t>
              </a:r>
              <a:endParaRPr lang="vi-VN" sz="2800" dirty="0">
                <a:latin typeface="Times New Roman" panose="02020603050405020304" pitchFamily="18"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BA1A46EE-7EC0-9384-2BB5-19E95F41FC63}"/>
              </a:ext>
            </a:extLst>
          </p:cNvPr>
          <p:cNvGrpSpPr/>
          <p:nvPr/>
        </p:nvGrpSpPr>
        <p:grpSpPr>
          <a:xfrm>
            <a:off x="1676206" y="3043975"/>
            <a:ext cx="6126674" cy="900411"/>
            <a:chOff x="1676206" y="3043975"/>
            <a:chExt cx="6126674" cy="900411"/>
          </a:xfrm>
        </p:grpSpPr>
        <p:sp>
          <p:nvSpPr>
            <p:cNvPr id="11" name="Rectangle: Rounded Corners 10">
              <a:extLst>
                <a:ext uri="{FF2B5EF4-FFF2-40B4-BE49-F238E27FC236}">
                  <a16:creationId xmlns:a16="http://schemas.microsoft.com/office/drawing/2014/main" id="{C8E1C9E4-1D0A-D3A4-87D7-58E5255B0CA1}"/>
                </a:ext>
              </a:extLst>
            </p:cNvPr>
            <p:cNvSpPr/>
            <p:nvPr/>
          </p:nvSpPr>
          <p:spPr>
            <a:xfrm>
              <a:off x="1676206" y="3043975"/>
              <a:ext cx="5898513" cy="900411"/>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5" name="TextBox 44">
              <a:extLst>
                <a:ext uri="{FF2B5EF4-FFF2-40B4-BE49-F238E27FC236}">
                  <a16:creationId xmlns:a16="http://schemas.microsoft.com/office/drawing/2014/main" id="{49BD6311-BC5B-A684-6589-DAB70B780AE0}"/>
                </a:ext>
              </a:extLst>
            </p:cNvPr>
            <p:cNvSpPr txBox="1"/>
            <p:nvPr/>
          </p:nvSpPr>
          <p:spPr>
            <a:xfrm>
              <a:off x="2032000" y="3179772"/>
              <a:ext cx="5770880" cy="523220"/>
            </a:xfrm>
            <a:prstGeom prst="rect">
              <a:avLst/>
            </a:prstGeom>
            <a:noFill/>
          </p:spPr>
          <p:txBody>
            <a:bodyPr wrap="square" rtlCol="0">
              <a:spAutoFit/>
            </a:bodyPr>
            <a:lstStyle/>
            <a:p>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tội</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nhũng</a:t>
              </a:r>
              <a:endParaRPr lang="vi-VN" sz="2800" dirty="0">
                <a:latin typeface="Times New Roman" panose="02020603050405020304" pitchFamily="18"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7716DFC6-E1AB-FE89-9AD2-FB8D208517F6}"/>
              </a:ext>
            </a:extLst>
          </p:cNvPr>
          <p:cNvGrpSpPr/>
          <p:nvPr/>
        </p:nvGrpSpPr>
        <p:grpSpPr>
          <a:xfrm>
            <a:off x="3303668" y="4182006"/>
            <a:ext cx="6495607" cy="900411"/>
            <a:chOff x="3303668" y="4182006"/>
            <a:chExt cx="6495607" cy="900411"/>
          </a:xfrm>
        </p:grpSpPr>
        <p:sp>
          <p:nvSpPr>
            <p:cNvPr id="47" name="Rectangle: Rounded Corners 46">
              <a:extLst>
                <a:ext uri="{FF2B5EF4-FFF2-40B4-BE49-F238E27FC236}">
                  <a16:creationId xmlns:a16="http://schemas.microsoft.com/office/drawing/2014/main" id="{3AEDA61F-482B-AE3B-6EC4-AD323DD44FA0}"/>
                </a:ext>
              </a:extLst>
            </p:cNvPr>
            <p:cNvSpPr/>
            <p:nvPr/>
          </p:nvSpPr>
          <p:spPr>
            <a:xfrm>
              <a:off x="3303668" y="4182006"/>
              <a:ext cx="5898513" cy="900411"/>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8" name="TextBox 47">
              <a:extLst>
                <a:ext uri="{FF2B5EF4-FFF2-40B4-BE49-F238E27FC236}">
                  <a16:creationId xmlns:a16="http://schemas.microsoft.com/office/drawing/2014/main" id="{E3791A35-85CE-802C-5F91-0A304C9D1BB3}"/>
                </a:ext>
              </a:extLst>
            </p:cNvPr>
            <p:cNvSpPr txBox="1"/>
            <p:nvPr/>
          </p:nvSpPr>
          <p:spPr>
            <a:xfrm>
              <a:off x="4170635" y="4348135"/>
              <a:ext cx="5628640" cy="523220"/>
            </a:xfrm>
            <a:prstGeom prst="rect">
              <a:avLst/>
            </a:prstGeom>
            <a:noFill/>
          </p:spPr>
          <p:txBody>
            <a:bodyPr wrap="square" rtlCol="0">
              <a:spAutoFit/>
            </a:bodyPr>
            <a:lstStyle/>
            <a:p>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tội</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nhũng</a:t>
              </a:r>
              <a:endParaRPr lang="vi-VN" sz="28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FE8EB0D7-7626-909F-76AF-EDE2F01D5C32}"/>
              </a:ext>
            </a:extLst>
          </p:cNvPr>
          <p:cNvGrpSpPr/>
          <p:nvPr/>
        </p:nvGrpSpPr>
        <p:grpSpPr>
          <a:xfrm>
            <a:off x="5440046" y="5371558"/>
            <a:ext cx="5898513" cy="900411"/>
            <a:chOff x="5440046" y="5371558"/>
            <a:chExt cx="5898513" cy="900411"/>
          </a:xfrm>
        </p:grpSpPr>
        <p:sp>
          <p:nvSpPr>
            <p:cNvPr id="49" name="Rectangle: Rounded Corners 48">
              <a:extLst>
                <a:ext uri="{FF2B5EF4-FFF2-40B4-BE49-F238E27FC236}">
                  <a16:creationId xmlns:a16="http://schemas.microsoft.com/office/drawing/2014/main" id="{DBF01BB9-F30B-8819-1376-C8CEB38C57AE}"/>
                </a:ext>
              </a:extLst>
            </p:cNvPr>
            <p:cNvSpPr/>
            <p:nvPr/>
          </p:nvSpPr>
          <p:spPr>
            <a:xfrm>
              <a:off x="5440046" y="5371558"/>
              <a:ext cx="5898513" cy="900411"/>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0" name="TextBox 49">
              <a:extLst>
                <a:ext uri="{FF2B5EF4-FFF2-40B4-BE49-F238E27FC236}">
                  <a16:creationId xmlns:a16="http://schemas.microsoft.com/office/drawing/2014/main" id="{67A8F7FB-63FD-0B86-C18E-9F154A2FBBA6}"/>
                </a:ext>
              </a:extLst>
            </p:cNvPr>
            <p:cNvSpPr txBox="1"/>
            <p:nvPr/>
          </p:nvSpPr>
          <p:spPr>
            <a:xfrm>
              <a:off x="6198155" y="5515668"/>
              <a:ext cx="5038250" cy="523220"/>
            </a:xfrm>
            <a:prstGeom prst="rect">
              <a:avLst/>
            </a:prstGeom>
            <a:noFill/>
          </p:spPr>
          <p:txBody>
            <a:bodyPr wrap="square" rtlCol="0">
              <a:spAutoFit/>
            </a:bodyPr>
            <a:lstStyle/>
            <a:p>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tội</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cs typeface="Times New Roman" panose="02020603050405020304" pitchFamily="18" charset="0"/>
                </a:rPr>
                <a:t>nhũng</a:t>
              </a:r>
              <a:endParaRPr lang="vi-VN" sz="2800" dirty="0">
                <a:latin typeface="Times New Roman" panose="02020603050405020304" pitchFamily="18" charset="0"/>
                <a:cs typeface="Times New Roman" panose="02020603050405020304" pitchFamily="18" charset="0"/>
              </a:endParaRPr>
            </a:p>
          </p:txBody>
        </p:sp>
      </p:grpSp>
      <p:pic>
        <p:nvPicPr>
          <p:cNvPr id="4098" name="Picture 2" descr="Các yếu tố cấu thành Tội môi giới hối lộ - Điều 365 Bộ luật Hình sự 2015">
            <a:extLst>
              <a:ext uri="{FF2B5EF4-FFF2-40B4-BE49-F238E27FC236}">
                <a16:creationId xmlns:a16="http://schemas.microsoft.com/office/drawing/2014/main" id="{15773E91-2846-355B-ECCE-5DA1DCB116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60868" y="1719322"/>
            <a:ext cx="2958097" cy="1774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2523401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anim calcmode="lin" valueType="num">
                                      <p:cBhvr>
                                        <p:cTn id="14" dur="500" fill="hold"/>
                                        <p:tgtEl>
                                          <p:spTgt spid="51"/>
                                        </p:tgtEl>
                                        <p:attrNameLst>
                                          <p:attrName>ppt_x</p:attrName>
                                        </p:attrNameLst>
                                      </p:cBhvr>
                                      <p:tavLst>
                                        <p:tav tm="0">
                                          <p:val>
                                            <p:strVal val="#ppt_x"/>
                                          </p:val>
                                        </p:tav>
                                        <p:tav tm="100000">
                                          <p:val>
                                            <p:strVal val="#ppt_x"/>
                                          </p:val>
                                        </p:tav>
                                      </p:tavLst>
                                    </p:anim>
                                    <p:anim calcmode="lin" valueType="num">
                                      <p:cBhvr>
                                        <p:cTn id="15" dur="5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anim calcmode="lin" valueType="num">
                                      <p:cBhvr>
                                        <p:cTn id="21" dur="500" fill="hold"/>
                                        <p:tgtEl>
                                          <p:spTgt spid="52"/>
                                        </p:tgtEl>
                                        <p:attrNameLst>
                                          <p:attrName>ppt_x</p:attrName>
                                        </p:attrNameLst>
                                      </p:cBhvr>
                                      <p:tavLst>
                                        <p:tav tm="0">
                                          <p:val>
                                            <p:strVal val="#ppt_x"/>
                                          </p:val>
                                        </p:tav>
                                        <p:tav tm="100000">
                                          <p:val>
                                            <p:strVal val="#ppt_x"/>
                                          </p:val>
                                        </p:tav>
                                      </p:tavLst>
                                    </p:anim>
                                    <p:anim calcmode="lin" valueType="num">
                                      <p:cBhvr>
                                        <p:cTn id="22"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anim calcmode="lin" valueType="num">
                                      <p:cBhvr>
                                        <p:cTn id="34" dur="500" fill="hold"/>
                                        <p:tgtEl>
                                          <p:spTgt spid="54"/>
                                        </p:tgtEl>
                                        <p:attrNameLst>
                                          <p:attrName>ppt_x</p:attrName>
                                        </p:attrNameLst>
                                      </p:cBhvr>
                                      <p:tavLst>
                                        <p:tav tm="0">
                                          <p:val>
                                            <p:strVal val="#ppt_x"/>
                                          </p:val>
                                        </p:tav>
                                        <p:tav tm="100000">
                                          <p:val>
                                            <p:strVal val="#ppt_x"/>
                                          </p:val>
                                        </p:tav>
                                      </p:tavLst>
                                    </p:anim>
                                    <p:anim calcmode="lin" valueType="num">
                                      <p:cBhvr>
                                        <p:cTn id="35"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p:cNvSpPr/>
          <p:nvPr/>
        </p:nvSpPr>
        <p:spPr>
          <a:xfrm>
            <a:off x="716684" y="1792501"/>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8" name="Hộp Văn bản 7"/>
          <p:cNvSpPr txBox="1"/>
          <p:nvPr/>
        </p:nvSpPr>
        <p:spPr>
          <a:xfrm>
            <a:off x="540860" y="349914"/>
            <a:ext cx="10216787" cy="1446550"/>
          </a:xfrm>
          <a:prstGeom prst="rect">
            <a:avLst/>
          </a:prstGeom>
          <a:noFill/>
        </p:spPr>
        <p:txBody>
          <a:bodyPr wrap="square" rtlCol="0">
            <a:spAutoFit/>
          </a:bodyPr>
          <a:lstStyle/>
          <a:p>
            <a:r>
              <a:rPr lang="vi-VN" sz="4400" b="1" dirty="0">
                <a:solidFill>
                  <a:schemeClr val="bg2">
                    <a:lumMod val="25000"/>
                  </a:schemeClr>
                </a:solidFill>
                <a:latin typeface="+mj-lt"/>
              </a:rPr>
              <a:t>Chủ Nghĩa Xã Hội Khoa Học</a:t>
            </a:r>
          </a:p>
          <a:p>
            <a:endParaRPr lang="vi-VN" sz="4400" b="1" dirty="0">
              <a:solidFill>
                <a:schemeClr val="accent4">
                  <a:lumMod val="50000"/>
                </a:schemeClr>
              </a:solidFill>
              <a:latin typeface="+mj-lt"/>
            </a:endParaRPr>
          </a:p>
        </p:txBody>
      </p:sp>
      <p:sp>
        <p:nvSpPr>
          <p:cNvPr id="10" name="Hình chữ nhật 9"/>
          <p:cNvSpPr/>
          <p:nvPr/>
        </p:nvSpPr>
        <p:spPr>
          <a:xfrm>
            <a:off x="1207256" y="2272146"/>
            <a:ext cx="4888744" cy="2610247"/>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1" name="Hình chữ nhật 10"/>
          <p:cNvSpPr/>
          <p:nvPr/>
        </p:nvSpPr>
        <p:spPr>
          <a:xfrm>
            <a:off x="716684" y="4338517"/>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2" name="Hình chữ nhật 11"/>
          <p:cNvSpPr/>
          <p:nvPr/>
        </p:nvSpPr>
        <p:spPr>
          <a:xfrm>
            <a:off x="716684" y="5531740"/>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24" name="Hộp Văn bản 23"/>
          <p:cNvSpPr txBox="1"/>
          <p:nvPr/>
        </p:nvSpPr>
        <p:spPr>
          <a:xfrm>
            <a:off x="2489337" y="2427031"/>
            <a:ext cx="2498233" cy="584775"/>
          </a:xfrm>
          <a:prstGeom prst="rect">
            <a:avLst/>
          </a:prstGeom>
          <a:noFill/>
        </p:spPr>
        <p:txBody>
          <a:bodyPr wrap="square" rtlCol="0">
            <a:spAutoFit/>
          </a:bodyPr>
          <a:lstStyle/>
          <a:p>
            <a:r>
              <a:rPr lang="vi-VN" sz="3200" b="1" dirty="0">
                <a:solidFill>
                  <a:schemeClr val="bg1"/>
                </a:solidFill>
                <a:latin typeface="+mj-lt"/>
              </a:rPr>
              <a:t>Nội dung 4</a:t>
            </a:r>
          </a:p>
        </p:txBody>
      </p:sp>
      <p:sp>
        <p:nvSpPr>
          <p:cNvPr id="27" name="Hộp Văn bản 26"/>
          <p:cNvSpPr txBox="1"/>
          <p:nvPr/>
        </p:nvSpPr>
        <p:spPr>
          <a:xfrm>
            <a:off x="2949853" y="2374812"/>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1</a:t>
            </a:r>
          </a:p>
        </p:txBody>
      </p:sp>
      <p:sp>
        <p:nvSpPr>
          <p:cNvPr id="37" name="Hộp Văn bản 36"/>
          <p:cNvSpPr txBox="1"/>
          <p:nvPr/>
        </p:nvSpPr>
        <p:spPr>
          <a:xfrm>
            <a:off x="1308665" y="3246524"/>
            <a:ext cx="4652553" cy="1569660"/>
          </a:xfrm>
          <a:prstGeom prst="rect">
            <a:avLst/>
          </a:prstGeom>
          <a:noFill/>
        </p:spPr>
        <p:txBody>
          <a:bodyPr wrap="square" rtlCol="0">
            <a:spAutoFit/>
          </a:bodyPr>
          <a:lstStyle/>
          <a:p>
            <a:pPr algn="ctr"/>
            <a:r>
              <a:rPr lang="vi-VN" sz="3200" b="1" dirty="0">
                <a:solidFill>
                  <a:schemeClr val="bg1"/>
                </a:solidFill>
                <a:latin typeface="+mj-lt"/>
              </a:rPr>
              <a:t>Các hành vi và trách nhiệm pháp lý của tham nhũng</a:t>
            </a:r>
            <a:endParaRPr lang="en-US" sz="3200" b="1" dirty="0">
              <a:solidFill>
                <a:schemeClr val="bg1"/>
              </a:solidFill>
              <a:latin typeface="+mj-lt"/>
            </a:endParaRPr>
          </a:p>
        </p:txBody>
      </p:sp>
      <p:pic>
        <p:nvPicPr>
          <p:cNvPr id="38" name="Hình ảnh 37" descr="Ảnh có chứa đồ họa véc-tơ&#10;&#10;Mô tả được tạo tự động"/>
          <p:cNvPicPr>
            <a:picLocks noChangeAspect="1"/>
          </p:cNvPicPr>
          <p:nvPr/>
        </p:nvPicPr>
        <p:blipFill>
          <a:blip r:embed="rId2" cstate="print">
            <a:alphaModFix amt="0"/>
            <a:extLst>
              <a:ext uri="{28A0092B-C50C-407E-A947-70E740481C1C}">
                <a14:useLocalDpi xmlns:a14="http://schemas.microsoft.com/office/drawing/2010/main" val="0"/>
              </a:ext>
            </a:extLst>
          </a:blip>
          <a:stretch>
            <a:fillRect/>
          </a:stretch>
        </p:blipFill>
        <p:spPr>
          <a:xfrm rot="836100">
            <a:off x="4704816" y="1750472"/>
            <a:ext cx="829979" cy="829979"/>
          </a:xfrm>
          <a:prstGeom prst="rect">
            <a:avLst/>
          </a:prstGeom>
        </p:spPr>
      </p:pic>
      <p:pic>
        <p:nvPicPr>
          <p:cNvPr id="39" name="Hình ảnh 38" descr="Ảnh có chứa văn bản, đồ họa véc-tơ&#10;&#10;Mô tả được tạo tự động"/>
          <p:cNvPicPr>
            <a:picLocks noChangeAspect="1"/>
          </p:cNvPicPr>
          <p:nvPr/>
        </p:nvPicPr>
        <p:blipFill>
          <a:blip r:embed="rId3" cstate="print">
            <a:alphaModFix amt="0"/>
            <a:extLst>
              <a:ext uri="{28A0092B-C50C-407E-A947-70E740481C1C}">
                <a14:useLocalDpi xmlns:a14="http://schemas.microsoft.com/office/drawing/2010/main" val="0"/>
              </a:ext>
            </a:extLst>
          </a:blip>
          <a:stretch>
            <a:fillRect/>
          </a:stretch>
        </p:blipFill>
        <p:spPr>
          <a:xfrm rot="8240239">
            <a:off x="4599958" y="4496727"/>
            <a:ext cx="805705" cy="805705"/>
          </a:xfrm>
          <a:prstGeom prst="rect">
            <a:avLst/>
          </a:prstGeom>
        </p:spPr>
      </p:pic>
      <p:sp>
        <p:nvSpPr>
          <p:cNvPr id="40" name="Hộp Văn bản 39"/>
          <p:cNvSpPr txBox="1"/>
          <p:nvPr/>
        </p:nvSpPr>
        <p:spPr>
          <a:xfrm>
            <a:off x="2639702" y="5029256"/>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3</a:t>
            </a:r>
          </a:p>
        </p:txBody>
      </p:sp>
      <p:sp>
        <p:nvSpPr>
          <p:cNvPr id="3" name="Hình chữ nhật 9">
            <a:extLst>
              <a:ext uri="{FF2B5EF4-FFF2-40B4-BE49-F238E27FC236}">
                <a16:creationId xmlns:a16="http://schemas.microsoft.com/office/drawing/2014/main" id="{6AE5C353-C6A2-8FFB-4410-95196CB90325}"/>
              </a:ext>
            </a:extLst>
          </p:cNvPr>
          <p:cNvSpPr/>
          <p:nvPr/>
        </p:nvSpPr>
        <p:spPr>
          <a:xfrm>
            <a:off x="1611980" y="3464644"/>
            <a:ext cx="1288642" cy="1217812"/>
          </a:xfrm>
          <a:prstGeom prst="rect">
            <a:avLst/>
          </a:prstGeom>
          <a:noFill/>
          <a:ln w="571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56" name="Hộp Văn bản 5">
            <a:extLst>
              <a:ext uri="{FF2B5EF4-FFF2-40B4-BE49-F238E27FC236}">
                <a16:creationId xmlns:a16="http://schemas.microsoft.com/office/drawing/2014/main" id="{B70AEB97-33F5-3951-B547-43562637F26B}"/>
              </a:ext>
            </a:extLst>
          </p:cNvPr>
          <p:cNvSpPr txBox="1"/>
          <p:nvPr/>
        </p:nvSpPr>
        <p:spPr>
          <a:xfrm>
            <a:off x="10507412" y="148390"/>
            <a:ext cx="1724264" cy="461665"/>
          </a:xfrm>
          <a:prstGeom prst="rect">
            <a:avLst/>
          </a:prstGeom>
          <a:noFill/>
        </p:spPr>
        <p:txBody>
          <a:bodyPr wrap="square" rtlCol="0">
            <a:spAutoFit/>
          </a:bodyPr>
          <a:lstStyle/>
          <a:p>
            <a:pPr algn="ctr"/>
            <a:r>
              <a:rPr lang="vi-VN" sz="2400" b="1" dirty="0">
                <a:solidFill>
                  <a:schemeClr val="bg2">
                    <a:lumMod val="25000"/>
                  </a:schemeClr>
                </a:solidFill>
                <a:latin typeface="+mj-lt"/>
              </a:rPr>
              <a:t>Nhóm 6</a:t>
            </a:r>
          </a:p>
        </p:txBody>
      </p:sp>
      <p:pic>
        <p:nvPicPr>
          <p:cNvPr id="6" name="Picture 5">
            <a:extLst>
              <a:ext uri="{FF2B5EF4-FFF2-40B4-BE49-F238E27FC236}">
                <a16:creationId xmlns:a16="http://schemas.microsoft.com/office/drawing/2014/main" id="{D71C145B-5294-266D-F81F-1ABB306229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38744">
            <a:off x="964369" y="1961408"/>
            <a:ext cx="880009" cy="1169504"/>
          </a:xfrm>
          <a:prstGeom prst="rect">
            <a:avLst/>
          </a:prstGeom>
        </p:spPr>
      </p:pic>
      <p:pic>
        <p:nvPicPr>
          <p:cNvPr id="58" name="Picture 57">
            <a:extLst>
              <a:ext uri="{FF2B5EF4-FFF2-40B4-BE49-F238E27FC236}">
                <a16:creationId xmlns:a16="http://schemas.microsoft.com/office/drawing/2014/main" id="{1D99A875-5520-FEB2-03BA-3AE30F9F6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80580">
            <a:off x="2338025" y="5239497"/>
            <a:ext cx="2593834" cy="1831423"/>
          </a:xfrm>
          <a:prstGeom prst="rect">
            <a:avLst/>
          </a:prstGeom>
        </p:spPr>
      </p:pic>
      <p:pic>
        <p:nvPicPr>
          <p:cNvPr id="5" name="Picture 4">
            <a:extLst>
              <a:ext uri="{FF2B5EF4-FFF2-40B4-BE49-F238E27FC236}">
                <a16:creationId xmlns:a16="http://schemas.microsoft.com/office/drawing/2014/main" id="{E39DB6F7-6D93-0968-02C7-929F4040657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727" b="94255" l="5117" r="92214">
                        <a14:foregroundMark x1="38042" y1="9161" x2="38042" y2="9161"/>
                        <a14:foregroundMark x1="32369" y1="10559" x2="32369" y2="10559"/>
                        <a14:foregroundMark x1="50278" y1="12888" x2="50278" y2="12888"/>
                        <a14:foregroundMark x1="37709" y1="3727" x2="37709" y2="3727"/>
                        <a14:foregroundMark x1="8231" y1="77329" x2="8231" y2="77329"/>
                        <a14:foregroundMark x1="5339" y1="79037" x2="5339" y2="79037"/>
                        <a14:foregroundMark x1="13459" y1="94099" x2="13459" y2="94099"/>
                        <a14:foregroundMark x1="24694" y1="94255" x2="24694" y2="94255"/>
                        <a14:foregroundMark x1="18465" y1="93478" x2="30590" y2="91770"/>
                        <a14:foregroundMark x1="55172" y1="92391" x2="55172" y2="92391"/>
                        <a14:foregroundMark x1="92214" y1="90839" x2="92214" y2="90839"/>
                        <a14:foregroundMark x1="29143" y1="91304" x2="16796" y2="93478"/>
                        <a14:foregroundMark x1="32258" y1="90994" x2="36263" y2="90839"/>
                        <a14:foregroundMark x1="27920" y1="11957" x2="27920" y2="11957"/>
                        <a14:foregroundMark x1="22136" y1="12422" x2="22136" y2="12422"/>
                        <a14:foregroundMark x1="18020" y1="12578" x2="18020" y2="12578"/>
                        <a14:foregroundMark x1="26808" y1="12733" x2="26808" y2="12733"/>
                        <a14:foregroundMark x1="58509" y1="12888" x2="58509" y2="12888"/>
                      </a14:backgroundRemoval>
                    </a14:imgEffect>
                  </a14:imgLayer>
                </a14:imgProps>
              </a:ext>
              <a:ext uri="{28A0092B-C50C-407E-A947-70E740481C1C}">
                <a14:useLocalDpi xmlns:a14="http://schemas.microsoft.com/office/drawing/2010/main" val="0"/>
              </a:ext>
            </a:extLst>
          </a:blip>
          <a:stretch>
            <a:fillRect/>
          </a:stretch>
        </p:blipFill>
        <p:spPr>
          <a:xfrm flipH="1">
            <a:off x="5509460" y="1657681"/>
            <a:ext cx="6656289" cy="4768243"/>
          </a:xfrm>
          <a:prstGeom prst="rect">
            <a:avLst/>
          </a:prstGeom>
          <a:ln>
            <a:noFill/>
          </a:ln>
          <a:effectLst>
            <a:outerShdw blurRad="292100" dist="139700" dir="2700000" algn="tl" rotWithShape="0">
              <a:srgbClr val="333333">
                <a:alpha val="65000"/>
              </a:srgbClr>
            </a:outerShdw>
          </a:effectLst>
        </p:spPr>
      </p:pic>
      <p:sp>
        <p:nvSpPr>
          <p:cNvPr id="4" name="Oval 3">
            <a:extLst>
              <a:ext uri="{FF2B5EF4-FFF2-40B4-BE49-F238E27FC236}">
                <a16:creationId xmlns:a16="http://schemas.microsoft.com/office/drawing/2014/main" id="{B908B257-BA43-D20B-6DEB-630C7501485E}"/>
              </a:ext>
            </a:extLst>
          </p:cNvPr>
          <p:cNvSpPr/>
          <p:nvPr/>
        </p:nvSpPr>
        <p:spPr>
          <a:xfrm>
            <a:off x="2256301" y="-4851217"/>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Oval 8">
            <a:extLst>
              <a:ext uri="{FF2B5EF4-FFF2-40B4-BE49-F238E27FC236}">
                <a16:creationId xmlns:a16="http://schemas.microsoft.com/office/drawing/2014/main" id="{72E8EA1A-6351-0B40-9B33-69E129DA5319}"/>
              </a:ext>
            </a:extLst>
          </p:cNvPr>
          <p:cNvSpPr/>
          <p:nvPr/>
        </p:nvSpPr>
        <p:spPr>
          <a:xfrm>
            <a:off x="14321182" y="5811843"/>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Oval 22">
            <a:extLst>
              <a:ext uri="{FF2B5EF4-FFF2-40B4-BE49-F238E27FC236}">
                <a16:creationId xmlns:a16="http://schemas.microsoft.com/office/drawing/2014/main" id="{0FB5B64A-1056-DAD6-E41E-40FAC70AB60A}"/>
              </a:ext>
            </a:extLst>
          </p:cNvPr>
          <p:cNvSpPr/>
          <p:nvPr/>
        </p:nvSpPr>
        <p:spPr>
          <a:xfrm>
            <a:off x="-6328797" y="5811843"/>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5" name="Group 24">
            <a:extLst>
              <a:ext uri="{FF2B5EF4-FFF2-40B4-BE49-F238E27FC236}">
                <a16:creationId xmlns:a16="http://schemas.microsoft.com/office/drawing/2014/main" id="{BA92384E-5397-64B3-2FD5-3DC46ECAA139}"/>
              </a:ext>
            </a:extLst>
          </p:cNvPr>
          <p:cNvGrpSpPr/>
          <p:nvPr/>
        </p:nvGrpSpPr>
        <p:grpSpPr>
          <a:xfrm>
            <a:off x="4001452" y="-1768748"/>
            <a:ext cx="5608137" cy="809849"/>
            <a:chOff x="1681359" y="563729"/>
            <a:chExt cx="5608137" cy="809849"/>
          </a:xfrm>
        </p:grpSpPr>
        <p:grpSp>
          <p:nvGrpSpPr>
            <p:cNvPr id="57" name="Google Shape;3567;p41">
              <a:extLst>
                <a:ext uri="{FF2B5EF4-FFF2-40B4-BE49-F238E27FC236}">
                  <a16:creationId xmlns:a16="http://schemas.microsoft.com/office/drawing/2014/main" id="{142244E2-429B-FC7B-B8DA-69862388D0F1}"/>
                </a:ext>
              </a:extLst>
            </p:cNvPr>
            <p:cNvGrpSpPr/>
            <p:nvPr/>
          </p:nvGrpSpPr>
          <p:grpSpPr>
            <a:xfrm>
              <a:off x="1681359" y="563729"/>
              <a:ext cx="5608137" cy="809849"/>
              <a:chOff x="1129025" y="609299"/>
              <a:chExt cx="6902748" cy="3837843"/>
            </a:xfrm>
          </p:grpSpPr>
          <p:sp>
            <p:nvSpPr>
              <p:cNvPr id="60" name="Google Shape;3568;p41">
                <a:extLst>
                  <a:ext uri="{FF2B5EF4-FFF2-40B4-BE49-F238E27FC236}">
                    <a16:creationId xmlns:a16="http://schemas.microsoft.com/office/drawing/2014/main" id="{8161FE46-9727-5959-8A12-7B4C5266C672}"/>
                  </a:ext>
                </a:extLst>
              </p:cNvPr>
              <p:cNvSpPr/>
              <p:nvPr/>
            </p:nvSpPr>
            <p:spPr>
              <a:xfrm>
                <a:off x="1129025" y="609299"/>
                <a:ext cx="6761251" cy="3741422"/>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569;p41">
                <a:extLst>
                  <a:ext uri="{FF2B5EF4-FFF2-40B4-BE49-F238E27FC236}">
                    <a16:creationId xmlns:a16="http://schemas.microsoft.com/office/drawing/2014/main" id="{8263B2D6-B74E-1343-152F-ED41759E59CC}"/>
                  </a:ext>
                </a:extLst>
              </p:cNvPr>
              <p:cNvSpPr/>
              <p:nvPr/>
            </p:nvSpPr>
            <p:spPr>
              <a:xfrm>
                <a:off x="1129025" y="786125"/>
                <a:ext cx="6902748" cy="3661018"/>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extBox 58">
              <a:extLst>
                <a:ext uri="{FF2B5EF4-FFF2-40B4-BE49-F238E27FC236}">
                  <a16:creationId xmlns:a16="http://schemas.microsoft.com/office/drawing/2014/main" id="{EFB63566-FDE4-100C-06AE-14E048452D1C}"/>
                </a:ext>
              </a:extLst>
            </p:cNvPr>
            <p:cNvSpPr txBox="1"/>
            <p:nvPr/>
          </p:nvSpPr>
          <p:spPr>
            <a:xfrm>
              <a:off x="2519680" y="725700"/>
              <a:ext cx="4419600" cy="523220"/>
            </a:xfrm>
            <a:prstGeom prst="rect">
              <a:avLst/>
            </a:prstGeom>
            <a:noFill/>
          </p:spPr>
          <p:txBody>
            <a:bodyPr wrap="square" rtlCol="0">
              <a:spAutoFit/>
            </a:bodyPr>
            <a:lstStyle/>
            <a:p>
              <a:r>
                <a:rPr lang="vi-VN" sz="2800" b="1" dirty="0">
                  <a:latin typeface="+mj-lt"/>
                </a:rPr>
                <a:t>Các hành vi tham nhũng</a:t>
              </a:r>
            </a:p>
          </p:txBody>
        </p:sp>
      </p:grpSp>
    </p:spTree>
    <p:extLst>
      <p:ext uri="{BB962C8B-B14F-4D97-AF65-F5344CB8AC3E}">
        <p14:creationId xmlns:p14="http://schemas.microsoft.com/office/powerpoint/2010/main" val="12940977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D474B26-296A-2072-AEC7-626E08E068B3}"/>
              </a:ext>
            </a:extLst>
          </p:cNvPr>
          <p:cNvSpPr/>
          <p:nvPr/>
        </p:nvSpPr>
        <p:spPr>
          <a:xfrm>
            <a:off x="1909823" y="-1925688"/>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72209E5D-E42F-24BA-4B4B-2D2B3B1316F7}"/>
              </a:ext>
            </a:extLst>
          </p:cNvPr>
          <p:cNvSpPr/>
          <p:nvPr/>
        </p:nvSpPr>
        <p:spPr>
          <a:xfrm>
            <a:off x="10593243" y="3429000"/>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07ECE7A0-1C07-FCA0-1766-FE53351D931E}"/>
              </a:ext>
            </a:extLst>
          </p:cNvPr>
          <p:cNvSpPr/>
          <p:nvPr/>
        </p:nvSpPr>
        <p:spPr>
          <a:xfrm>
            <a:off x="-2347086" y="4008041"/>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7D338E73-3A81-597C-B002-C96439F5B1D2}"/>
              </a:ext>
            </a:extLst>
          </p:cNvPr>
          <p:cNvGrpSpPr/>
          <p:nvPr/>
        </p:nvGrpSpPr>
        <p:grpSpPr>
          <a:xfrm>
            <a:off x="4001452" y="553569"/>
            <a:ext cx="5608137" cy="809849"/>
            <a:chOff x="1681359" y="563729"/>
            <a:chExt cx="5608137" cy="809849"/>
          </a:xfrm>
        </p:grpSpPr>
        <p:grpSp>
          <p:nvGrpSpPr>
            <p:cNvPr id="4" name="Google Shape;3567;p41">
              <a:extLst>
                <a:ext uri="{FF2B5EF4-FFF2-40B4-BE49-F238E27FC236}">
                  <a16:creationId xmlns:a16="http://schemas.microsoft.com/office/drawing/2014/main" id="{784CA2AD-2582-B210-2ACA-B72FE59CE691}"/>
                </a:ext>
              </a:extLst>
            </p:cNvPr>
            <p:cNvGrpSpPr/>
            <p:nvPr/>
          </p:nvGrpSpPr>
          <p:grpSpPr>
            <a:xfrm>
              <a:off x="1681359" y="563729"/>
              <a:ext cx="5608137" cy="809849"/>
              <a:chOff x="1129025" y="609299"/>
              <a:chExt cx="6902748" cy="3837843"/>
            </a:xfrm>
          </p:grpSpPr>
          <p:sp>
            <p:nvSpPr>
              <p:cNvPr id="5" name="Google Shape;3568;p41">
                <a:extLst>
                  <a:ext uri="{FF2B5EF4-FFF2-40B4-BE49-F238E27FC236}">
                    <a16:creationId xmlns:a16="http://schemas.microsoft.com/office/drawing/2014/main" id="{6DD36008-E06D-2103-B4A4-16CBFCA8E755}"/>
                  </a:ext>
                </a:extLst>
              </p:cNvPr>
              <p:cNvSpPr/>
              <p:nvPr/>
            </p:nvSpPr>
            <p:spPr>
              <a:xfrm>
                <a:off x="1129025" y="609299"/>
                <a:ext cx="6761251" cy="3741422"/>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569;p41">
                <a:extLst>
                  <a:ext uri="{FF2B5EF4-FFF2-40B4-BE49-F238E27FC236}">
                    <a16:creationId xmlns:a16="http://schemas.microsoft.com/office/drawing/2014/main" id="{D400B572-DAB7-6EA3-9B53-63018203873F}"/>
                  </a:ext>
                </a:extLst>
              </p:cNvPr>
              <p:cNvSpPr/>
              <p:nvPr/>
            </p:nvSpPr>
            <p:spPr>
              <a:xfrm>
                <a:off x="1129025" y="786125"/>
                <a:ext cx="6902748" cy="3661018"/>
              </a:xfrm>
              <a:custGeom>
                <a:avLst/>
                <a:gdLst/>
                <a:ahLst/>
                <a:cxnLst/>
                <a:rect l="l" t="t" r="r" b="b"/>
                <a:pathLst>
                  <a:path w="8089" h="13947" extrusionOk="0">
                    <a:moveTo>
                      <a:pt x="4578" y="1"/>
                    </a:moveTo>
                    <a:cubicBezTo>
                      <a:pt x="4543" y="1"/>
                      <a:pt x="4507" y="3"/>
                      <a:pt x="4470" y="9"/>
                    </a:cubicBezTo>
                    <a:cubicBezTo>
                      <a:pt x="4280" y="27"/>
                      <a:pt x="4090" y="49"/>
                      <a:pt x="3904" y="68"/>
                    </a:cubicBezTo>
                    <a:cubicBezTo>
                      <a:pt x="3660" y="104"/>
                      <a:pt x="3434" y="122"/>
                      <a:pt x="3185" y="140"/>
                    </a:cubicBezTo>
                    <a:cubicBezTo>
                      <a:pt x="2868" y="181"/>
                      <a:pt x="2547" y="235"/>
                      <a:pt x="2226" y="235"/>
                    </a:cubicBezTo>
                    <a:cubicBezTo>
                      <a:pt x="2199" y="232"/>
                      <a:pt x="2173" y="230"/>
                      <a:pt x="2148" y="230"/>
                    </a:cubicBezTo>
                    <a:cubicBezTo>
                      <a:pt x="2035" y="230"/>
                      <a:pt x="1939" y="260"/>
                      <a:pt x="1828" y="294"/>
                    </a:cubicBezTo>
                    <a:cubicBezTo>
                      <a:pt x="1660" y="348"/>
                      <a:pt x="1489" y="425"/>
                      <a:pt x="1321" y="461"/>
                    </a:cubicBezTo>
                    <a:cubicBezTo>
                      <a:pt x="1190" y="502"/>
                      <a:pt x="1059" y="556"/>
                      <a:pt x="964" y="651"/>
                    </a:cubicBezTo>
                    <a:cubicBezTo>
                      <a:pt x="851" y="764"/>
                      <a:pt x="738" y="859"/>
                      <a:pt x="643" y="932"/>
                    </a:cubicBezTo>
                    <a:cubicBezTo>
                      <a:pt x="606" y="954"/>
                      <a:pt x="606" y="972"/>
                      <a:pt x="584" y="1008"/>
                    </a:cubicBezTo>
                    <a:cubicBezTo>
                      <a:pt x="511" y="1235"/>
                      <a:pt x="435" y="1479"/>
                      <a:pt x="380" y="1723"/>
                    </a:cubicBezTo>
                    <a:cubicBezTo>
                      <a:pt x="245" y="2329"/>
                      <a:pt x="190" y="2967"/>
                      <a:pt x="154" y="3592"/>
                    </a:cubicBezTo>
                    <a:cubicBezTo>
                      <a:pt x="113" y="4026"/>
                      <a:pt x="113" y="4460"/>
                      <a:pt x="77" y="4890"/>
                    </a:cubicBezTo>
                    <a:cubicBezTo>
                      <a:pt x="59" y="5193"/>
                      <a:pt x="77" y="5514"/>
                      <a:pt x="59" y="5835"/>
                    </a:cubicBezTo>
                    <a:cubicBezTo>
                      <a:pt x="41" y="6247"/>
                      <a:pt x="41" y="6681"/>
                      <a:pt x="18" y="7116"/>
                    </a:cubicBezTo>
                    <a:cubicBezTo>
                      <a:pt x="0" y="8079"/>
                      <a:pt x="0" y="9020"/>
                      <a:pt x="59" y="9979"/>
                    </a:cubicBezTo>
                    <a:lnTo>
                      <a:pt x="59" y="10056"/>
                    </a:lnTo>
                    <a:cubicBezTo>
                      <a:pt x="95" y="10341"/>
                      <a:pt x="95" y="10622"/>
                      <a:pt x="77" y="10884"/>
                    </a:cubicBezTo>
                    <a:cubicBezTo>
                      <a:pt x="41" y="11205"/>
                      <a:pt x="18" y="11544"/>
                      <a:pt x="18" y="11866"/>
                    </a:cubicBezTo>
                    <a:lnTo>
                      <a:pt x="18" y="12187"/>
                    </a:lnTo>
                    <a:cubicBezTo>
                      <a:pt x="0" y="12395"/>
                      <a:pt x="77" y="12580"/>
                      <a:pt x="131" y="12770"/>
                    </a:cubicBezTo>
                    <a:cubicBezTo>
                      <a:pt x="131" y="12829"/>
                      <a:pt x="172" y="12901"/>
                      <a:pt x="226" y="12942"/>
                    </a:cubicBezTo>
                    <a:cubicBezTo>
                      <a:pt x="340" y="13033"/>
                      <a:pt x="435" y="13168"/>
                      <a:pt x="530" y="13281"/>
                    </a:cubicBezTo>
                    <a:cubicBezTo>
                      <a:pt x="606" y="13354"/>
                      <a:pt x="697" y="13413"/>
                      <a:pt x="774" y="13485"/>
                    </a:cubicBezTo>
                    <a:cubicBezTo>
                      <a:pt x="923" y="13639"/>
                      <a:pt x="1095" y="13711"/>
                      <a:pt x="1303" y="13734"/>
                    </a:cubicBezTo>
                    <a:cubicBezTo>
                      <a:pt x="1511" y="13752"/>
                      <a:pt x="1697" y="13770"/>
                      <a:pt x="1905" y="13788"/>
                    </a:cubicBezTo>
                    <a:cubicBezTo>
                      <a:pt x="2149" y="13824"/>
                      <a:pt x="2393" y="13847"/>
                      <a:pt x="2660" y="13883"/>
                    </a:cubicBezTo>
                    <a:cubicBezTo>
                      <a:pt x="2846" y="13901"/>
                      <a:pt x="3036" y="13901"/>
                      <a:pt x="3226" y="13919"/>
                    </a:cubicBezTo>
                    <a:cubicBezTo>
                      <a:pt x="3372" y="13932"/>
                      <a:pt x="3515" y="13947"/>
                      <a:pt x="3660" y="13947"/>
                    </a:cubicBezTo>
                    <a:cubicBezTo>
                      <a:pt x="3721" y="13947"/>
                      <a:pt x="3783" y="13944"/>
                      <a:pt x="3845" y="13937"/>
                    </a:cubicBezTo>
                    <a:cubicBezTo>
                      <a:pt x="4044" y="13916"/>
                      <a:pt x="4243" y="13907"/>
                      <a:pt x="4442" y="13907"/>
                    </a:cubicBezTo>
                    <a:cubicBezTo>
                      <a:pt x="4582" y="13907"/>
                      <a:pt x="4723" y="13912"/>
                      <a:pt x="4863" y="13919"/>
                    </a:cubicBezTo>
                    <a:cubicBezTo>
                      <a:pt x="4938" y="13919"/>
                      <a:pt x="5001" y="13944"/>
                      <a:pt x="5070" y="13944"/>
                    </a:cubicBezTo>
                    <a:cubicBezTo>
                      <a:pt x="5090" y="13944"/>
                      <a:pt x="5110" y="13942"/>
                      <a:pt x="5130" y="13937"/>
                    </a:cubicBezTo>
                    <a:cubicBezTo>
                      <a:pt x="5316" y="13883"/>
                      <a:pt x="5506" y="13901"/>
                      <a:pt x="5696" y="13883"/>
                    </a:cubicBezTo>
                    <a:cubicBezTo>
                      <a:pt x="5899" y="13847"/>
                      <a:pt x="6107" y="13824"/>
                      <a:pt x="6297" y="13770"/>
                    </a:cubicBezTo>
                    <a:cubicBezTo>
                      <a:pt x="6429" y="13734"/>
                      <a:pt x="6560" y="13711"/>
                      <a:pt x="6673" y="13639"/>
                    </a:cubicBezTo>
                    <a:cubicBezTo>
                      <a:pt x="6750" y="13562"/>
                      <a:pt x="6863" y="13544"/>
                      <a:pt x="6940" y="13449"/>
                    </a:cubicBezTo>
                    <a:cubicBezTo>
                      <a:pt x="6940" y="13440"/>
                      <a:pt x="6944" y="13435"/>
                      <a:pt x="6953" y="13435"/>
                    </a:cubicBezTo>
                    <a:cubicBezTo>
                      <a:pt x="6962" y="13435"/>
                      <a:pt x="6976" y="13440"/>
                      <a:pt x="6994" y="13449"/>
                    </a:cubicBezTo>
                    <a:cubicBezTo>
                      <a:pt x="7000" y="13460"/>
                      <a:pt x="7005" y="13464"/>
                      <a:pt x="7011" y="13464"/>
                    </a:cubicBezTo>
                    <a:cubicBezTo>
                      <a:pt x="7024" y="13464"/>
                      <a:pt x="7037" y="13443"/>
                      <a:pt x="7053" y="13431"/>
                    </a:cubicBezTo>
                    <a:cubicBezTo>
                      <a:pt x="7125" y="13241"/>
                      <a:pt x="7279" y="13091"/>
                      <a:pt x="7410" y="12920"/>
                    </a:cubicBezTo>
                    <a:cubicBezTo>
                      <a:pt x="7578" y="12693"/>
                      <a:pt x="7673" y="12431"/>
                      <a:pt x="7709" y="12151"/>
                    </a:cubicBezTo>
                    <a:cubicBezTo>
                      <a:pt x="7750" y="11866"/>
                      <a:pt x="7750" y="11585"/>
                      <a:pt x="7750" y="11300"/>
                    </a:cubicBezTo>
                    <a:cubicBezTo>
                      <a:pt x="7750" y="10680"/>
                      <a:pt x="7786" y="10074"/>
                      <a:pt x="7845" y="9472"/>
                    </a:cubicBezTo>
                    <a:cubicBezTo>
                      <a:pt x="7881" y="9056"/>
                      <a:pt x="7899" y="8663"/>
                      <a:pt x="7935" y="8265"/>
                    </a:cubicBezTo>
                    <a:cubicBezTo>
                      <a:pt x="7994" y="7794"/>
                      <a:pt x="8048" y="7342"/>
                      <a:pt x="8071" y="6871"/>
                    </a:cubicBezTo>
                    <a:cubicBezTo>
                      <a:pt x="8089" y="6324"/>
                      <a:pt x="8089" y="5777"/>
                      <a:pt x="8071" y="5252"/>
                    </a:cubicBezTo>
                    <a:cubicBezTo>
                      <a:pt x="8048" y="4854"/>
                      <a:pt x="8012" y="4460"/>
                      <a:pt x="8012" y="4062"/>
                    </a:cubicBezTo>
                    <a:lnTo>
                      <a:pt x="8012" y="3026"/>
                    </a:lnTo>
                    <a:cubicBezTo>
                      <a:pt x="8012" y="2687"/>
                      <a:pt x="7935" y="2348"/>
                      <a:pt x="7899" y="2008"/>
                    </a:cubicBezTo>
                    <a:cubicBezTo>
                      <a:pt x="7881" y="1705"/>
                      <a:pt x="7863" y="1407"/>
                      <a:pt x="7845" y="1103"/>
                    </a:cubicBezTo>
                    <a:lnTo>
                      <a:pt x="7750" y="841"/>
                    </a:lnTo>
                    <a:lnTo>
                      <a:pt x="7731" y="818"/>
                    </a:lnTo>
                    <a:cubicBezTo>
                      <a:pt x="7731" y="687"/>
                      <a:pt x="7636" y="615"/>
                      <a:pt x="7596" y="502"/>
                    </a:cubicBezTo>
                    <a:cubicBezTo>
                      <a:pt x="7483" y="312"/>
                      <a:pt x="7315" y="235"/>
                      <a:pt x="7107" y="199"/>
                    </a:cubicBezTo>
                    <a:cubicBezTo>
                      <a:pt x="6994" y="181"/>
                      <a:pt x="6863" y="181"/>
                      <a:pt x="6750" y="140"/>
                    </a:cubicBezTo>
                    <a:cubicBezTo>
                      <a:pt x="6578" y="104"/>
                      <a:pt x="6410" y="86"/>
                      <a:pt x="6220" y="49"/>
                    </a:cubicBezTo>
                    <a:cubicBezTo>
                      <a:pt x="6171" y="36"/>
                      <a:pt x="6118" y="31"/>
                      <a:pt x="6065" y="31"/>
                    </a:cubicBezTo>
                    <a:cubicBezTo>
                      <a:pt x="5957" y="31"/>
                      <a:pt x="5843" y="49"/>
                      <a:pt x="5732" y="49"/>
                    </a:cubicBezTo>
                    <a:cubicBezTo>
                      <a:pt x="5411" y="27"/>
                      <a:pt x="5108" y="49"/>
                      <a:pt x="4791" y="9"/>
                    </a:cubicBezTo>
                    <a:cubicBezTo>
                      <a:pt x="4716" y="9"/>
                      <a:pt x="4648" y="1"/>
                      <a:pt x="4578"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CDEEB12D-7FDE-C654-9DBE-C5F4FC80025D}"/>
                </a:ext>
              </a:extLst>
            </p:cNvPr>
            <p:cNvSpPr txBox="1"/>
            <p:nvPr/>
          </p:nvSpPr>
          <p:spPr>
            <a:xfrm>
              <a:off x="2519680" y="725700"/>
              <a:ext cx="4419600" cy="523220"/>
            </a:xfrm>
            <a:prstGeom prst="rect">
              <a:avLst/>
            </a:prstGeom>
            <a:noFill/>
          </p:spPr>
          <p:txBody>
            <a:bodyPr wrap="square" rtlCol="0">
              <a:spAutoFit/>
            </a:bodyPr>
            <a:lstStyle/>
            <a:p>
              <a:r>
                <a:rPr lang="vi-VN" sz="2800" b="1" dirty="0">
                  <a:latin typeface="+mj-lt"/>
                </a:rPr>
                <a:t>Các hành vi tham nhũng</a:t>
              </a:r>
            </a:p>
          </p:txBody>
        </p:sp>
      </p:grpSp>
      <p:grpSp>
        <p:nvGrpSpPr>
          <p:cNvPr id="27" name="Group 26">
            <a:extLst>
              <a:ext uri="{FF2B5EF4-FFF2-40B4-BE49-F238E27FC236}">
                <a16:creationId xmlns:a16="http://schemas.microsoft.com/office/drawing/2014/main" id="{A548AC34-7F64-BF95-51F8-B89B1C04583C}"/>
              </a:ext>
            </a:extLst>
          </p:cNvPr>
          <p:cNvGrpSpPr/>
          <p:nvPr/>
        </p:nvGrpSpPr>
        <p:grpSpPr>
          <a:xfrm>
            <a:off x="841562" y="1973758"/>
            <a:ext cx="7457486" cy="1148480"/>
            <a:chOff x="841562" y="1973758"/>
            <a:chExt cx="7457486" cy="1148480"/>
          </a:xfrm>
        </p:grpSpPr>
        <p:sp>
          <p:nvSpPr>
            <p:cNvPr id="12" name="Rectangle: Rounded Corners 11">
              <a:extLst>
                <a:ext uri="{FF2B5EF4-FFF2-40B4-BE49-F238E27FC236}">
                  <a16:creationId xmlns:a16="http://schemas.microsoft.com/office/drawing/2014/main" id="{5FCFA00A-7EE1-8891-4561-E5E21B4AE64D}"/>
                </a:ext>
              </a:extLst>
            </p:cNvPr>
            <p:cNvSpPr/>
            <p:nvPr/>
          </p:nvSpPr>
          <p:spPr>
            <a:xfrm>
              <a:off x="841562" y="1973758"/>
              <a:ext cx="7194655"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 name="TextBox 10">
              <a:extLst>
                <a:ext uri="{FF2B5EF4-FFF2-40B4-BE49-F238E27FC236}">
                  <a16:creationId xmlns:a16="http://schemas.microsoft.com/office/drawing/2014/main" id="{531CF1CE-5619-B474-6BF2-A1D2AD84E6E4}"/>
                </a:ext>
              </a:extLst>
            </p:cNvPr>
            <p:cNvSpPr txBox="1"/>
            <p:nvPr/>
          </p:nvSpPr>
          <p:spPr>
            <a:xfrm>
              <a:off x="1104392" y="2062881"/>
              <a:ext cx="7194656" cy="954107"/>
            </a:xfrm>
            <a:prstGeom prst="rect">
              <a:avLst/>
            </a:prstGeom>
            <a:noFill/>
          </p:spPr>
          <p:txBody>
            <a:bodyPr wrap="square" rtlCol="0">
              <a:spAutoFit/>
            </a:bodyPr>
            <a:lstStyle/>
            <a:p>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Căn</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cứ</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Điều</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2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Luật</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Phòng</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chống</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tham</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a:t>
              </a:r>
              <a:r>
                <a:rPr lang="en-US" sz="28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nhũng</a:t>
              </a:r>
              <a:r>
                <a:rPr lang="en-US" sz="2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2018</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vi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nhũng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p:txBody>
        </p:sp>
      </p:grpSp>
      <p:grpSp>
        <p:nvGrpSpPr>
          <p:cNvPr id="30" name="Group 29">
            <a:extLst>
              <a:ext uri="{FF2B5EF4-FFF2-40B4-BE49-F238E27FC236}">
                <a16:creationId xmlns:a16="http://schemas.microsoft.com/office/drawing/2014/main" id="{A49806BF-E775-3CF2-15C6-9BA8C185FAF8}"/>
              </a:ext>
            </a:extLst>
          </p:cNvPr>
          <p:cNvGrpSpPr/>
          <p:nvPr/>
        </p:nvGrpSpPr>
        <p:grpSpPr>
          <a:xfrm>
            <a:off x="841563" y="3433801"/>
            <a:ext cx="5074706" cy="1148480"/>
            <a:chOff x="841563" y="3433801"/>
            <a:chExt cx="5074706" cy="1148480"/>
          </a:xfrm>
        </p:grpSpPr>
        <p:sp>
          <p:nvSpPr>
            <p:cNvPr id="9" name="Rectangle: Rounded Corners 8">
              <a:extLst>
                <a:ext uri="{FF2B5EF4-FFF2-40B4-BE49-F238E27FC236}">
                  <a16:creationId xmlns:a16="http://schemas.microsoft.com/office/drawing/2014/main" id="{DAF68DEB-B2F4-8AE4-0BE2-A310C3B9740A}"/>
                </a:ext>
              </a:extLst>
            </p:cNvPr>
            <p:cNvSpPr/>
            <p:nvPr/>
          </p:nvSpPr>
          <p:spPr>
            <a:xfrm>
              <a:off x="841563" y="3433801"/>
              <a:ext cx="4725860"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803B9471-8458-E943-26C1-B00A30E31447}"/>
                </a:ext>
              </a:extLst>
            </p:cNvPr>
            <p:cNvSpPr txBox="1"/>
            <p:nvPr/>
          </p:nvSpPr>
          <p:spPr>
            <a:xfrm>
              <a:off x="961669" y="3732578"/>
              <a:ext cx="49546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Trong </a:t>
              </a:r>
              <a:r>
                <a:rPr lang="en-US" sz="3200" b="1" dirty="0" err="1">
                  <a:latin typeface="Times New Roman" panose="02020603050405020304" pitchFamily="18" charset="0"/>
                  <a:cs typeface="Times New Roman" panose="02020603050405020304" pitchFamily="18" charset="0"/>
                </a:rPr>
                <a:t>khu</a:t>
              </a:r>
              <a:r>
                <a:rPr lang="en-US" sz="3200" b="1" dirty="0">
                  <a:latin typeface="Times New Roman" panose="02020603050405020304" pitchFamily="18" charset="0"/>
                  <a:cs typeface="Times New Roman" panose="02020603050405020304" pitchFamily="18" charset="0"/>
                </a:rPr>
                <a:t> </a:t>
              </a:r>
              <a:r>
                <a:rPr lang="vi-VN" sz="3200" b="1" dirty="0">
                  <a:latin typeface="Times New Roman" panose="02020603050405020304" pitchFamily="18" charset="0"/>
                  <a:cs typeface="Times New Roman" panose="02020603050405020304" pitchFamily="18" charset="0"/>
                </a:rPr>
                <a:t>vực nhà nước</a:t>
              </a:r>
            </a:p>
          </p:txBody>
        </p:sp>
      </p:grpSp>
      <p:pic>
        <p:nvPicPr>
          <p:cNvPr id="16" name="Picture 15" descr="C:\Users\Hai Long\AppData\Local\Microsoft\Windows\INetCache\Content.MSO\CAEE4BDF.tmp">
            <a:extLst>
              <a:ext uri="{FF2B5EF4-FFF2-40B4-BE49-F238E27FC236}">
                <a16:creationId xmlns:a16="http://schemas.microsoft.com/office/drawing/2014/main" id="{48153FFB-E84E-F3A8-4039-72059B77A1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1878" y="1764363"/>
            <a:ext cx="3053630" cy="1823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descr="C:\Users\Hai Long\AppData\Local\Microsoft\Windows\INetCache\Content.MSO\63824D4D.tmp">
            <a:extLst>
              <a:ext uri="{FF2B5EF4-FFF2-40B4-BE49-F238E27FC236}">
                <a16:creationId xmlns:a16="http://schemas.microsoft.com/office/drawing/2014/main" id="{B952D2A5-F27D-1FB1-A818-DB543DF01B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83738" y="3934493"/>
            <a:ext cx="3230620" cy="2247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a:extLst>
              <a:ext uri="{FF2B5EF4-FFF2-40B4-BE49-F238E27FC236}">
                <a16:creationId xmlns:a16="http://schemas.microsoft.com/office/drawing/2014/main" id="{0B56D901-C39E-1B14-DC3B-9E08612B71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82762">
            <a:off x="1980463" y="4940343"/>
            <a:ext cx="3516318" cy="2482759"/>
          </a:xfrm>
          <a:prstGeom prst="rect">
            <a:avLst/>
          </a:prstGeom>
        </p:spPr>
      </p:pic>
    </p:spTree>
    <p:extLst>
      <p:ext uri="{BB962C8B-B14F-4D97-AF65-F5344CB8AC3E}">
        <p14:creationId xmlns:p14="http://schemas.microsoft.com/office/powerpoint/2010/main" val="12403215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anim calcmode="lin" valueType="num">
                                      <p:cBhvr>
                                        <p:cTn id="8" dur="750" fill="hold"/>
                                        <p:tgtEl>
                                          <p:spTgt spid="27"/>
                                        </p:tgtEl>
                                        <p:attrNameLst>
                                          <p:attrName>ppt_x</p:attrName>
                                        </p:attrNameLst>
                                      </p:cBhvr>
                                      <p:tavLst>
                                        <p:tav tm="0">
                                          <p:val>
                                            <p:strVal val="#ppt_x"/>
                                          </p:val>
                                        </p:tav>
                                        <p:tav tm="100000">
                                          <p:val>
                                            <p:strVal val="#ppt_x"/>
                                          </p:val>
                                        </p:tav>
                                      </p:tavLst>
                                    </p:anim>
                                    <p:anim calcmode="lin" valueType="num">
                                      <p:cBhvr>
                                        <p:cTn id="9" dur="75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anim calcmode="lin" valueType="num">
                                      <p:cBhvr>
                                        <p:cTn id="13" dur="750" fill="hold"/>
                                        <p:tgtEl>
                                          <p:spTgt spid="16"/>
                                        </p:tgtEl>
                                        <p:attrNameLst>
                                          <p:attrName>ppt_x</p:attrName>
                                        </p:attrNameLst>
                                      </p:cBhvr>
                                      <p:tavLst>
                                        <p:tav tm="0">
                                          <p:val>
                                            <p:strVal val="#ppt_x"/>
                                          </p:val>
                                        </p:tav>
                                        <p:tav tm="100000">
                                          <p:val>
                                            <p:strVal val="#ppt_x"/>
                                          </p:val>
                                        </p:tav>
                                      </p:tavLst>
                                    </p:anim>
                                    <p:anim calcmode="lin" valueType="num">
                                      <p:cBhvr>
                                        <p:cTn id="14" dur="75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750"/>
                                        <p:tgtEl>
                                          <p:spTgt spid="24"/>
                                        </p:tgtEl>
                                      </p:cBhvr>
                                    </p:animEffect>
                                    <p:anim calcmode="lin" valueType="num">
                                      <p:cBhvr>
                                        <p:cTn id="18" dur="750" fill="hold"/>
                                        <p:tgtEl>
                                          <p:spTgt spid="24"/>
                                        </p:tgtEl>
                                        <p:attrNameLst>
                                          <p:attrName>ppt_x</p:attrName>
                                        </p:attrNameLst>
                                      </p:cBhvr>
                                      <p:tavLst>
                                        <p:tav tm="0">
                                          <p:val>
                                            <p:strVal val="#ppt_x"/>
                                          </p:val>
                                        </p:tav>
                                        <p:tav tm="100000">
                                          <p:val>
                                            <p:strVal val="#ppt_x"/>
                                          </p:val>
                                        </p:tav>
                                      </p:tavLst>
                                    </p:anim>
                                    <p:anim calcmode="lin" valueType="num">
                                      <p:cBhvr>
                                        <p:cTn id="19" dur="7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25A36524-9C93-4626-829C-9C45B990AD2C}"/>
              </a:ext>
            </a:extLst>
          </p:cNvPr>
          <p:cNvSpPr/>
          <p:nvPr/>
        </p:nvSpPr>
        <p:spPr>
          <a:xfrm>
            <a:off x="1399571" y="686734"/>
            <a:ext cx="9671683" cy="4712903"/>
          </a:xfrm>
          <a:custGeom>
            <a:avLst/>
            <a:gdLst>
              <a:gd name="connsiteX0" fmla="*/ 0 w 7868771"/>
              <a:gd name="connsiteY0" fmla="*/ 243542 h 3558989"/>
              <a:gd name="connsiteX1" fmla="*/ 243542 w 7868771"/>
              <a:gd name="connsiteY1" fmla="*/ 0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243542 h 3558989"/>
              <a:gd name="connsiteX1" fmla="*/ 485589 w 7868771"/>
              <a:gd name="connsiteY1" fmla="*/ 385482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63495 h 4078942"/>
              <a:gd name="connsiteX1" fmla="*/ 225613 w 7868771"/>
              <a:gd name="connsiteY1" fmla="*/ 26894 h 4078942"/>
              <a:gd name="connsiteX2" fmla="*/ 7248711 w 7868771"/>
              <a:gd name="connsiteY2" fmla="*/ 0 h 4078942"/>
              <a:gd name="connsiteX3" fmla="*/ 7868771 w 7868771"/>
              <a:gd name="connsiteY3" fmla="*/ 763495 h 4078942"/>
              <a:gd name="connsiteX4" fmla="*/ 7868771 w 7868771"/>
              <a:gd name="connsiteY4" fmla="*/ 3835400 h 4078942"/>
              <a:gd name="connsiteX5" fmla="*/ 7625229 w 7868771"/>
              <a:gd name="connsiteY5" fmla="*/ 4078942 h 4078942"/>
              <a:gd name="connsiteX6" fmla="*/ 243542 w 7868771"/>
              <a:gd name="connsiteY6" fmla="*/ 4078942 h 4078942"/>
              <a:gd name="connsiteX7" fmla="*/ 0 w 7868771"/>
              <a:gd name="connsiteY7" fmla="*/ 3835400 h 4078942"/>
              <a:gd name="connsiteX8" fmla="*/ 0 w 7868771"/>
              <a:gd name="connsiteY8" fmla="*/ 763495 h 4078942"/>
              <a:gd name="connsiteX0" fmla="*/ 0 w 8684559"/>
              <a:gd name="connsiteY0" fmla="*/ 763495 h 4078942"/>
              <a:gd name="connsiteX1" fmla="*/ 225613 w 8684559"/>
              <a:gd name="connsiteY1" fmla="*/ 26894 h 4078942"/>
              <a:gd name="connsiteX2" fmla="*/ 7248711 w 8684559"/>
              <a:gd name="connsiteY2" fmla="*/ 0 h 4078942"/>
              <a:gd name="connsiteX3" fmla="*/ 8684559 w 8684559"/>
              <a:gd name="connsiteY3" fmla="*/ 485589 h 4078942"/>
              <a:gd name="connsiteX4" fmla="*/ 7868771 w 8684559"/>
              <a:gd name="connsiteY4" fmla="*/ 3835400 h 4078942"/>
              <a:gd name="connsiteX5" fmla="*/ 7625229 w 8684559"/>
              <a:gd name="connsiteY5" fmla="*/ 4078942 h 4078942"/>
              <a:gd name="connsiteX6" fmla="*/ 243542 w 8684559"/>
              <a:gd name="connsiteY6" fmla="*/ 4078942 h 4078942"/>
              <a:gd name="connsiteX7" fmla="*/ 0 w 8684559"/>
              <a:gd name="connsiteY7" fmla="*/ 3835400 h 4078942"/>
              <a:gd name="connsiteX8" fmla="*/ 0 w 8684559"/>
              <a:gd name="connsiteY8" fmla="*/ 763495 h 4078942"/>
              <a:gd name="connsiteX0" fmla="*/ 0 w 8505265"/>
              <a:gd name="connsiteY0" fmla="*/ 763495 h 4078942"/>
              <a:gd name="connsiteX1" fmla="*/ 225613 w 8505265"/>
              <a:gd name="connsiteY1" fmla="*/ 26894 h 4078942"/>
              <a:gd name="connsiteX2" fmla="*/ 7248711 w 8505265"/>
              <a:gd name="connsiteY2" fmla="*/ 0 h 4078942"/>
              <a:gd name="connsiteX3" fmla="*/ 8505265 w 8505265"/>
              <a:gd name="connsiteY3" fmla="*/ 933824 h 4078942"/>
              <a:gd name="connsiteX4" fmla="*/ 7868771 w 8505265"/>
              <a:gd name="connsiteY4" fmla="*/ 3835400 h 4078942"/>
              <a:gd name="connsiteX5" fmla="*/ 7625229 w 8505265"/>
              <a:gd name="connsiteY5" fmla="*/ 4078942 h 4078942"/>
              <a:gd name="connsiteX6" fmla="*/ 243542 w 8505265"/>
              <a:gd name="connsiteY6" fmla="*/ 4078942 h 4078942"/>
              <a:gd name="connsiteX7" fmla="*/ 0 w 8505265"/>
              <a:gd name="connsiteY7" fmla="*/ 3835400 h 4078942"/>
              <a:gd name="connsiteX8" fmla="*/ 0 w 8505265"/>
              <a:gd name="connsiteY8" fmla="*/ 763495 h 4078942"/>
              <a:gd name="connsiteX0" fmla="*/ 0 w 8506080"/>
              <a:gd name="connsiteY0" fmla="*/ 763646 h 4079093"/>
              <a:gd name="connsiteX1" fmla="*/ 225613 w 8506080"/>
              <a:gd name="connsiteY1" fmla="*/ 27045 h 4079093"/>
              <a:gd name="connsiteX2" fmla="*/ 7248711 w 8506080"/>
              <a:gd name="connsiteY2" fmla="*/ 151 h 4079093"/>
              <a:gd name="connsiteX3" fmla="*/ 8505265 w 8506080"/>
              <a:gd name="connsiteY3" fmla="*/ 933975 h 4079093"/>
              <a:gd name="connsiteX4" fmla="*/ 7868771 w 8506080"/>
              <a:gd name="connsiteY4" fmla="*/ 3835551 h 4079093"/>
              <a:gd name="connsiteX5" fmla="*/ 7625229 w 8506080"/>
              <a:gd name="connsiteY5" fmla="*/ 4079093 h 4079093"/>
              <a:gd name="connsiteX6" fmla="*/ 243542 w 8506080"/>
              <a:gd name="connsiteY6" fmla="*/ 4079093 h 4079093"/>
              <a:gd name="connsiteX7" fmla="*/ 0 w 8506080"/>
              <a:gd name="connsiteY7" fmla="*/ 3835551 h 4079093"/>
              <a:gd name="connsiteX8" fmla="*/ 0 w 8506080"/>
              <a:gd name="connsiteY8" fmla="*/ 763646 h 4079093"/>
              <a:gd name="connsiteX0" fmla="*/ 0 w 8650078"/>
              <a:gd name="connsiteY0" fmla="*/ 763646 h 4079093"/>
              <a:gd name="connsiteX1" fmla="*/ 225613 w 8650078"/>
              <a:gd name="connsiteY1" fmla="*/ 27045 h 4079093"/>
              <a:gd name="connsiteX2" fmla="*/ 7248711 w 8650078"/>
              <a:gd name="connsiteY2" fmla="*/ 151 h 4079093"/>
              <a:gd name="connsiteX3" fmla="*/ 8505265 w 8650078"/>
              <a:gd name="connsiteY3" fmla="*/ 933975 h 4079093"/>
              <a:gd name="connsiteX4" fmla="*/ 7868771 w 8650078"/>
              <a:gd name="connsiteY4" fmla="*/ 3835551 h 4079093"/>
              <a:gd name="connsiteX5" fmla="*/ 7625229 w 8650078"/>
              <a:gd name="connsiteY5" fmla="*/ 4079093 h 4079093"/>
              <a:gd name="connsiteX6" fmla="*/ 243542 w 8650078"/>
              <a:gd name="connsiteY6" fmla="*/ 4079093 h 4079093"/>
              <a:gd name="connsiteX7" fmla="*/ 0 w 8650078"/>
              <a:gd name="connsiteY7" fmla="*/ 3835551 h 4079093"/>
              <a:gd name="connsiteX8" fmla="*/ 0 w 8650078"/>
              <a:gd name="connsiteY8" fmla="*/ 763646 h 4079093"/>
              <a:gd name="connsiteX0" fmla="*/ 0 w 8902429"/>
              <a:gd name="connsiteY0" fmla="*/ 765588 h 4081035"/>
              <a:gd name="connsiteX1" fmla="*/ 225613 w 8902429"/>
              <a:gd name="connsiteY1" fmla="*/ 28987 h 4081035"/>
              <a:gd name="connsiteX2" fmla="*/ 7248711 w 8902429"/>
              <a:gd name="connsiteY2" fmla="*/ 2093 h 4081035"/>
              <a:gd name="connsiteX3" fmla="*/ 8783171 w 8902429"/>
              <a:gd name="connsiteY3" fmla="*/ 882129 h 4081035"/>
              <a:gd name="connsiteX4" fmla="*/ 7868771 w 8902429"/>
              <a:gd name="connsiteY4" fmla="*/ 3837493 h 4081035"/>
              <a:gd name="connsiteX5" fmla="*/ 7625229 w 8902429"/>
              <a:gd name="connsiteY5" fmla="*/ 4081035 h 4081035"/>
              <a:gd name="connsiteX6" fmla="*/ 243542 w 8902429"/>
              <a:gd name="connsiteY6" fmla="*/ 4081035 h 4081035"/>
              <a:gd name="connsiteX7" fmla="*/ 0 w 8902429"/>
              <a:gd name="connsiteY7" fmla="*/ 3837493 h 4081035"/>
              <a:gd name="connsiteX8" fmla="*/ 0 w 8902429"/>
              <a:gd name="connsiteY8" fmla="*/ 765588 h 4081035"/>
              <a:gd name="connsiteX0" fmla="*/ 303457 w 9205886"/>
              <a:gd name="connsiteY0" fmla="*/ 826248 h 4141695"/>
              <a:gd name="connsiteX1" fmla="*/ 27046 w 9205886"/>
              <a:gd name="connsiteY1" fmla="*/ 0 h 4141695"/>
              <a:gd name="connsiteX2" fmla="*/ 7552168 w 9205886"/>
              <a:gd name="connsiteY2" fmla="*/ 62753 h 4141695"/>
              <a:gd name="connsiteX3" fmla="*/ 9086628 w 9205886"/>
              <a:gd name="connsiteY3" fmla="*/ 942789 h 4141695"/>
              <a:gd name="connsiteX4" fmla="*/ 8172228 w 9205886"/>
              <a:gd name="connsiteY4" fmla="*/ 3898153 h 4141695"/>
              <a:gd name="connsiteX5" fmla="*/ 7928686 w 9205886"/>
              <a:gd name="connsiteY5" fmla="*/ 4141695 h 4141695"/>
              <a:gd name="connsiteX6" fmla="*/ 546999 w 9205886"/>
              <a:gd name="connsiteY6" fmla="*/ 4141695 h 4141695"/>
              <a:gd name="connsiteX7" fmla="*/ 303457 w 9205886"/>
              <a:gd name="connsiteY7" fmla="*/ 3898153 h 4141695"/>
              <a:gd name="connsiteX8" fmla="*/ 303457 w 9205886"/>
              <a:gd name="connsiteY8" fmla="*/ 826248 h 4141695"/>
              <a:gd name="connsiteX0" fmla="*/ 303457 w 9205886"/>
              <a:gd name="connsiteY0" fmla="*/ 962935 h 4278382"/>
              <a:gd name="connsiteX1" fmla="*/ 27046 w 9205886"/>
              <a:gd name="connsiteY1" fmla="*/ 136687 h 4278382"/>
              <a:gd name="connsiteX2" fmla="*/ 7552168 w 9205886"/>
              <a:gd name="connsiteY2" fmla="*/ 199440 h 4278382"/>
              <a:gd name="connsiteX3" fmla="*/ 9086628 w 9205886"/>
              <a:gd name="connsiteY3" fmla="*/ 1079476 h 4278382"/>
              <a:gd name="connsiteX4" fmla="*/ 8172228 w 9205886"/>
              <a:gd name="connsiteY4" fmla="*/ 4034840 h 4278382"/>
              <a:gd name="connsiteX5" fmla="*/ 7928686 w 9205886"/>
              <a:gd name="connsiteY5" fmla="*/ 4278382 h 4278382"/>
              <a:gd name="connsiteX6" fmla="*/ 546999 w 9205886"/>
              <a:gd name="connsiteY6" fmla="*/ 4278382 h 4278382"/>
              <a:gd name="connsiteX7" fmla="*/ 303457 w 9205886"/>
              <a:gd name="connsiteY7" fmla="*/ 4034840 h 4278382"/>
              <a:gd name="connsiteX8" fmla="*/ 303457 w 9205886"/>
              <a:gd name="connsiteY8" fmla="*/ 962935 h 4278382"/>
              <a:gd name="connsiteX0" fmla="*/ 0 w 9494099"/>
              <a:gd name="connsiteY0" fmla="*/ 1097405 h 4278382"/>
              <a:gd name="connsiteX1" fmla="*/ 315259 w 9494099"/>
              <a:gd name="connsiteY1" fmla="*/ 136687 h 4278382"/>
              <a:gd name="connsiteX2" fmla="*/ 7840381 w 9494099"/>
              <a:gd name="connsiteY2" fmla="*/ 199440 h 4278382"/>
              <a:gd name="connsiteX3" fmla="*/ 9374841 w 9494099"/>
              <a:gd name="connsiteY3" fmla="*/ 1079476 h 4278382"/>
              <a:gd name="connsiteX4" fmla="*/ 8460441 w 9494099"/>
              <a:gd name="connsiteY4" fmla="*/ 4034840 h 4278382"/>
              <a:gd name="connsiteX5" fmla="*/ 8216899 w 9494099"/>
              <a:gd name="connsiteY5" fmla="*/ 4278382 h 4278382"/>
              <a:gd name="connsiteX6" fmla="*/ 835212 w 9494099"/>
              <a:gd name="connsiteY6" fmla="*/ 4278382 h 4278382"/>
              <a:gd name="connsiteX7" fmla="*/ 591670 w 9494099"/>
              <a:gd name="connsiteY7" fmla="*/ 4034840 h 4278382"/>
              <a:gd name="connsiteX8" fmla="*/ 0 w 9494099"/>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21619 w 9515718"/>
              <a:gd name="connsiteY0" fmla="*/ 1097405 h 4278382"/>
              <a:gd name="connsiteX1" fmla="*/ 336878 w 9515718"/>
              <a:gd name="connsiteY1" fmla="*/ 136687 h 4278382"/>
              <a:gd name="connsiteX2" fmla="*/ 7862000 w 9515718"/>
              <a:gd name="connsiteY2" fmla="*/ 199440 h 4278382"/>
              <a:gd name="connsiteX3" fmla="*/ 9396460 w 9515718"/>
              <a:gd name="connsiteY3" fmla="*/ 1079476 h 4278382"/>
              <a:gd name="connsiteX4" fmla="*/ 8482060 w 9515718"/>
              <a:gd name="connsiteY4" fmla="*/ 4034840 h 4278382"/>
              <a:gd name="connsiteX5" fmla="*/ 8238518 w 9515718"/>
              <a:gd name="connsiteY5" fmla="*/ 4278382 h 4278382"/>
              <a:gd name="connsiteX6" fmla="*/ 856831 w 9515718"/>
              <a:gd name="connsiteY6" fmla="*/ 4278382 h 4278382"/>
              <a:gd name="connsiteX7" fmla="*/ 613289 w 9515718"/>
              <a:gd name="connsiteY7" fmla="*/ 4034840 h 4278382"/>
              <a:gd name="connsiteX8" fmla="*/ 21619 w 9515718"/>
              <a:gd name="connsiteY8" fmla="*/ 1097405 h 4278382"/>
              <a:gd name="connsiteX0" fmla="*/ 74222 w 9568321"/>
              <a:gd name="connsiteY0" fmla="*/ 1097405 h 4278382"/>
              <a:gd name="connsiteX1" fmla="*/ 389481 w 9568321"/>
              <a:gd name="connsiteY1" fmla="*/ 136687 h 4278382"/>
              <a:gd name="connsiteX2" fmla="*/ 7914603 w 9568321"/>
              <a:gd name="connsiteY2" fmla="*/ 199440 h 4278382"/>
              <a:gd name="connsiteX3" fmla="*/ 9449063 w 9568321"/>
              <a:gd name="connsiteY3" fmla="*/ 1079476 h 4278382"/>
              <a:gd name="connsiteX4" fmla="*/ 8534663 w 9568321"/>
              <a:gd name="connsiteY4" fmla="*/ 4034840 h 4278382"/>
              <a:gd name="connsiteX5" fmla="*/ 8291121 w 9568321"/>
              <a:gd name="connsiteY5" fmla="*/ 4278382 h 4278382"/>
              <a:gd name="connsiteX6" fmla="*/ 909434 w 9568321"/>
              <a:gd name="connsiteY6" fmla="*/ 4278382 h 4278382"/>
              <a:gd name="connsiteX7" fmla="*/ 190763 w 9568321"/>
              <a:gd name="connsiteY7" fmla="*/ 4133452 h 4278382"/>
              <a:gd name="connsiteX8" fmla="*/ 74222 w 9568321"/>
              <a:gd name="connsiteY8" fmla="*/ 1097405 h 4278382"/>
              <a:gd name="connsiteX0" fmla="*/ 74222 w 9568321"/>
              <a:gd name="connsiteY0" fmla="*/ 1097405 h 4348859"/>
              <a:gd name="connsiteX1" fmla="*/ 389481 w 9568321"/>
              <a:gd name="connsiteY1" fmla="*/ 136687 h 4348859"/>
              <a:gd name="connsiteX2" fmla="*/ 7914603 w 9568321"/>
              <a:gd name="connsiteY2" fmla="*/ 199440 h 4348859"/>
              <a:gd name="connsiteX3" fmla="*/ 9449063 w 9568321"/>
              <a:gd name="connsiteY3" fmla="*/ 1079476 h 4348859"/>
              <a:gd name="connsiteX4" fmla="*/ 8534663 w 9568321"/>
              <a:gd name="connsiteY4" fmla="*/ 4034840 h 4348859"/>
              <a:gd name="connsiteX5" fmla="*/ 8291121 w 9568321"/>
              <a:gd name="connsiteY5" fmla="*/ 4278382 h 4348859"/>
              <a:gd name="connsiteX6" fmla="*/ 909434 w 9568321"/>
              <a:gd name="connsiteY6" fmla="*/ 4278382 h 4348859"/>
              <a:gd name="connsiteX7" fmla="*/ 190763 w 9568321"/>
              <a:gd name="connsiteY7" fmla="*/ 4133452 h 4348859"/>
              <a:gd name="connsiteX8" fmla="*/ 74222 w 9568321"/>
              <a:gd name="connsiteY8" fmla="*/ 1097405 h 4348859"/>
              <a:gd name="connsiteX0" fmla="*/ 71478 w 9565577"/>
              <a:gd name="connsiteY0" fmla="*/ 1097405 h 4278382"/>
              <a:gd name="connsiteX1" fmla="*/ 386737 w 9565577"/>
              <a:gd name="connsiteY1" fmla="*/ 136687 h 4278382"/>
              <a:gd name="connsiteX2" fmla="*/ 7911859 w 9565577"/>
              <a:gd name="connsiteY2" fmla="*/ 199440 h 4278382"/>
              <a:gd name="connsiteX3" fmla="*/ 9446319 w 9565577"/>
              <a:gd name="connsiteY3" fmla="*/ 1079476 h 4278382"/>
              <a:gd name="connsiteX4" fmla="*/ 8531919 w 9565577"/>
              <a:gd name="connsiteY4" fmla="*/ 4034840 h 4278382"/>
              <a:gd name="connsiteX5" fmla="*/ 8288377 w 9565577"/>
              <a:gd name="connsiteY5" fmla="*/ 4278382 h 4278382"/>
              <a:gd name="connsiteX6" fmla="*/ 906690 w 9565577"/>
              <a:gd name="connsiteY6" fmla="*/ 4278382 h 4278382"/>
              <a:gd name="connsiteX7" fmla="*/ 196984 w 9565577"/>
              <a:gd name="connsiteY7" fmla="*/ 3712111 h 4278382"/>
              <a:gd name="connsiteX8" fmla="*/ 71478 w 9565577"/>
              <a:gd name="connsiteY8" fmla="*/ 1097405 h 4278382"/>
              <a:gd name="connsiteX0" fmla="*/ 71478 w 9636331"/>
              <a:gd name="connsiteY0" fmla="*/ 1097405 h 4278382"/>
              <a:gd name="connsiteX1" fmla="*/ 386737 w 9636331"/>
              <a:gd name="connsiteY1" fmla="*/ 136687 h 4278382"/>
              <a:gd name="connsiteX2" fmla="*/ 7911859 w 9636331"/>
              <a:gd name="connsiteY2" fmla="*/ 199440 h 4278382"/>
              <a:gd name="connsiteX3" fmla="*/ 9446319 w 9636331"/>
              <a:gd name="connsiteY3" fmla="*/ 1079476 h 4278382"/>
              <a:gd name="connsiteX4" fmla="*/ 8531919 w 9636331"/>
              <a:gd name="connsiteY4" fmla="*/ 4034840 h 4278382"/>
              <a:gd name="connsiteX5" fmla="*/ 8288377 w 9636331"/>
              <a:gd name="connsiteY5" fmla="*/ 4278382 h 4278382"/>
              <a:gd name="connsiteX6" fmla="*/ 906690 w 9636331"/>
              <a:gd name="connsiteY6" fmla="*/ 4278382 h 4278382"/>
              <a:gd name="connsiteX7" fmla="*/ 196984 w 9636331"/>
              <a:gd name="connsiteY7" fmla="*/ 3712111 h 4278382"/>
              <a:gd name="connsiteX8" fmla="*/ 71478 w 9636331"/>
              <a:gd name="connsiteY8" fmla="*/ 1097405 h 4278382"/>
              <a:gd name="connsiteX0" fmla="*/ 71478 w 9755026"/>
              <a:gd name="connsiteY0" fmla="*/ 1097405 h 4278382"/>
              <a:gd name="connsiteX1" fmla="*/ 386737 w 9755026"/>
              <a:gd name="connsiteY1" fmla="*/ 136687 h 4278382"/>
              <a:gd name="connsiteX2" fmla="*/ 7911859 w 9755026"/>
              <a:gd name="connsiteY2" fmla="*/ 199440 h 4278382"/>
              <a:gd name="connsiteX3" fmla="*/ 9446319 w 9755026"/>
              <a:gd name="connsiteY3" fmla="*/ 1079476 h 4278382"/>
              <a:gd name="connsiteX4" fmla="*/ 8998084 w 9755026"/>
              <a:gd name="connsiteY4" fmla="*/ 3667287 h 4278382"/>
              <a:gd name="connsiteX5" fmla="*/ 8288377 w 9755026"/>
              <a:gd name="connsiteY5" fmla="*/ 4278382 h 4278382"/>
              <a:gd name="connsiteX6" fmla="*/ 906690 w 9755026"/>
              <a:gd name="connsiteY6" fmla="*/ 4278382 h 4278382"/>
              <a:gd name="connsiteX7" fmla="*/ 196984 w 9755026"/>
              <a:gd name="connsiteY7" fmla="*/ 3712111 h 4278382"/>
              <a:gd name="connsiteX8" fmla="*/ 71478 w 9755026"/>
              <a:gd name="connsiteY8" fmla="*/ 1097405 h 4278382"/>
              <a:gd name="connsiteX0" fmla="*/ 71478 w 9884678"/>
              <a:gd name="connsiteY0" fmla="*/ 1097405 h 4278382"/>
              <a:gd name="connsiteX1" fmla="*/ 386737 w 9884678"/>
              <a:gd name="connsiteY1" fmla="*/ 136687 h 4278382"/>
              <a:gd name="connsiteX2" fmla="*/ 7911859 w 9884678"/>
              <a:gd name="connsiteY2" fmla="*/ 199440 h 4278382"/>
              <a:gd name="connsiteX3" fmla="*/ 9634578 w 9884678"/>
              <a:gd name="connsiteY3" fmla="*/ 945006 h 4278382"/>
              <a:gd name="connsiteX4" fmla="*/ 8998084 w 9884678"/>
              <a:gd name="connsiteY4" fmla="*/ 3667287 h 4278382"/>
              <a:gd name="connsiteX5" fmla="*/ 8288377 w 9884678"/>
              <a:gd name="connsiteY5" fmla="*/ 4278382 h 4278382"/>
              <a:gd name="connsiteX6" fmla="*/ 906690 w 9884678"/>
              <a:gd name="connsiteY6" fmla="*/ 4278382 h 4278382"/>
              <a:gd name="connsiteX7" fmla="*/ 196984 w 9884678"/>
              <a:gd name="connsiteY7" fmla="*/ 3712111 h 4278382"/>
              <a:gd name="connsiteX8" fmla="*/ 71478 w 9884678"/>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72698 h 4353675"/>
              <a:gd name="connsiteX1" fmla="*/ 386737 w 9749275"/>
              <a:gd name="connsiteY1" fmla="*/ 211980 h 4353675"/>
              <a:gd name="connsiteX2" fmla="*/ 7974612 w 9749275"/>
              <a:gd name="connsiteY2" fmla="*/ 50615 h 4353675"/>
              <a:gd name="connsiteX3" fmla="*/ 9634578 w 9749275"/>
              <a:gd name="connsiteY3" fmla="*/ 1020299 h 4353675"/>
              <a:gd name="connsiteX4" fmla="*/ 8998084 w 9749275"/>
              <a:gd name="connsiteY4" fmla="*/ 3742580 h 4353675"/>
              <a:gd name="connsiteX5" fmla="*/ 8288377 w 9749275"/>
              <a:gd name="connsiteY5" fmla="*/ 4353675 h 4353675"/>
              <a:gd name="connsiteX6" fmla="*/ 906690 w 9749275"/>
              <a:gd name="connsiteY6" fmla="*/ 4353675 h 4353675"/>
              <a:gd name="connsiteX7" fmla="*/ 196984 w 9749275"/>
              <a:gd name="connsiteY7" fmla="*/ 3787404 h 4353675"/>
              <a:gd name="connsiteX8" fmla="*/ 71478 w 9749275"/>
              <a:gd name="connsiteY8" fmla="*/ 1172698 h 4353675"/>
              <a:gd name="connsiteX0" fmla="*/ 71478 w 9749275"/>
              <a:gd name="connsiteY0" fmla="*/ 1251486 h 4432463"/>
              <a:gd name="connsiteX1" fmla="*/ 359843 w 9749275"/>
              <a:gd name="connsiteY1" fmla="*/ 165262 h 4432463"/>
              <a:gd name="connsiteX2" fmla="*/ 7974612 w 9749275"/>
              <a:gd name="connsiteY2" fmla="*/ 129403 h 4432463"/>
              <a:gd name="connsiteX3" fmla="*/ 9634578 w 9749275"/>
              <a:gd name="connsiteY3" fmla="*/ 1099087 h 4432463"/>
              <a:gd name="connsiteX4" fmla="*/ 8998084 w 9749275"/>
              <a:gd name="connsiteY4" fmla="*/ 3821368 h 4432463"/>
              <a:gd name="connsiteX5" fmla="*/ 8288377 w 9749275"/>
              <a:gd name="connsiteY5" fmla="*/ 4432463 h 4432463"/>
              <a:gd name="connsiteX6" fmla="*/ 906690 w 9749275"/>
              <a:gd name="connsiteY6" fmla="*/ 4432463 h 4432463"/>
              <a:gd name="connsiteX7" fmla="*/ 196984 w 9749275"/>
              <a:gd name="connsiteY7" fmla="*/ 3866192 h 4432463"/>
              <a:gd name="connsiteX8" fmla="*/ 71478 w 9749275"/>
              <a:gd name="connsiteY8" fmla="*/ 1251486 h 4432463"/>
              <a:gd name="connsiteX0" fmla="*/ 38872 w 9895963"/>
              <a:gd name="connsiteY0" fmla="*/ 1242521 h 4432463"/>
              <a:gd name="connsiteX1" fmla="*/ 506531 w 9895963"/>
              <a:gd name="connsiteY1" fmla="*/ 165262 h 4432463"/>
              <a:gd name="connsiteX2" fmla="*/ 8121300 w 9895963"/>
              <a:gd name="connsiteY2" fmla="*/ 129403 h 4432463"/>
              <a:gd name="connsiteX3" fmla="*/ 9781266 w 9895963"/>
              <a:gd name="connsiteY3" fmla="*/ 1099087 h 4432463"/>
              <a:gd name="connsiteX4" fmla="*/ 9144772 w 9895963"/>
              <a:gd name="connsiteY4" fmla="*/ 3821368 h 4432463"/>
              <a:gd name="connsiteX5" fmla="*/ 8435065 w 9895963"/>
              <a:gd name="connsiteY5" fmla="*/ 4432463 h 4432463"/>
              <a:gd name="connsiteX6" fmla="*/ 1053378 w 9895963"/>
              <a:gd name="connsiteY6" fmla="*/ 4432463 h 4432463"/>
              <a:gd name="connsiteX7" fmla="*/ 343672 w 9895963"/>
              <a:gd name="connsiteY7" fmla="*/ 3866192 h 4432463"/>
              <a:gd name="connsiteX8" fmla="*/ 38872 w 9895963"/>
              <a:gd name="connsiteY8" fmla="*/ 1242521 h 4432463"/>
              <a:gd name="connsiteX0" fmla="*/ 470 w 9857561"/>
              <a:gd name="connsiteY0" fmla="*/ 1242521 h 4432463"/>
              <a:gd name="connsiteX1" fmla="*/ 468129 w 9857561"/>
              <a:gd name="connsiteY1" fmla="*/ 165262 h 4432463"/>
              <a:gd name="connsiteX2" fmla="*/ 8082898 w 9857561"/>
              <a:gd name="connsiteY2" fmla="*/ 129403 h 4432463"/>
              <a:gd name="connsiteX3" fmla="*/ 9742864 w 9857561"/>
              <a:gd name="connsiteY3" fmla="*/ 1099087 h 4432463"/>
              <a:gd name="connsiteX4" fmla="*/ 9106370 w 9857561"/>
              <a:gd name="connsiteY4" fmla="*/ 3821368 h 4432463"/>
              <a:gd name="connsiteX5" fmla="*/ 8396663 w 9857561"/>
              <a:gd name="connsiteY5" fmla="*/ 4432463 h 4432463"/>
              <a:gd name="connsiteX6" fmla="*/ 1014976 w 9857561"/>
              <a:gd name="connsiteY6" fmla="*/ 4432463 h 4432463"/>
              <a:gd name="connsiteX7" fmla="*/ 305270 w 9857561"/>
              <a:gd name="connsiteY7" fmla="*/ 3866192 h 4432463"/>
              <a:gd name="connsiteX8" fmla="*/ 470 w 9857561"/>
              <a:gd name="connsiteY8" fmla="*/ 1242521 h 4432463"/>
              <a:gd name="connsiteX0" fmla="*/ 38 w 9857129"/>
              <a:gd name="connsiteY0" fmla="*/ 1256854 h 4446796"/>
              <a:gd name="connsiteX1" fmla="*/ 1970676 w 9857129"/>
              <a:gd name="connsiteY1" fmla="*/ 159614 h 4446796"/>
              <a:gd name="connsiteX2" fmla="*/ 8082466 w 9857129"/>
              <a:gd name="connsiteY2" fmla="*/ 143736 h 4446796"/>
              <a:gd name="connsiteX3" fmla="*/ 9742432 w 9857129"/>
              <a:gd name="connsiteY3" fmla="*/ 1113420 h 4446796"/>
              <a:gd name="connsiteX4" fmla="*/ 9105938 w 9857129"/>
              <a:gd name="connsiteY4" fmla="*/ 3835701 h 4446796"/>
              <a:gd name="connsiteX5" fmla="*/ 8396231 w 9857129"/>
              <a:gd name="connsiteY5" fmla="*/ 4446796 h 4446796"/>
              <a:gd name="connsiteX6" fmla="*/ 1014544 w 9857129"/>
              <a:gd name="connsiteY6" fmla="*/ 4446796 h 4446796"/>
              <a:gd name="connsiteX7" fmla="*/ 304838 w 9857129"/>
              <a:gd name="connsiteY7" fmla="*/ 3880525 h 4446796"/>
              <a:gd name="connsiteX8" fmla="*/ 38 w 9857129"/>
              <a:gd name="connsiteY8" fmla="*/ 1256854 h 4446796"/>
              <a:gd name="connsiteX0" fmla="*/ 38 w 9857129"/>
              <a:gd name="connsiteY0" fmla="*/ 1113118 h 4303060"/>
              <a:gd name="connsiteX1" fmla="*/ 1970676 w 9857129"/>
              <a:gd name="connsiteY1" fmla="*/ 15878 h 4303060"/>
              <a:gd name="connsiteX2" fmla="*/ 8082466 w 9857129"/>
              <a:gd name="connsiteY2" fmla="*/ 0 h 4303060"/>
              <a:gd name="connsiteX3" fmla="*/ 9742432 w 9857129"/>
              <a:gd name="connsiteY3" fmla="*/ 969684 h 4303060"/>
              <a:gd name="connsiteX4" fmla="*/ 9105938 w 9857129"/>
              <a:gd name="connsiteY4" fmla="*/ 3691965 h 4303060"/>
              <a:gd name="connsiteX5" fmla="*/ 8396231 w 9857129"/>
              <a:gd name="connsiteY5" fmla="*/ 4303060 h 4303060"/>
              <a:gd name="connsiteX6" fmla="*/ 1014544 w 9857129"/>
              <a:gd name="connsiteY6" fmla="*/ 4303060 h 4303060"/>
              <a:gd name="connsiteX7" fmla="*/ 304838 w 9857129"/>
              <a:gd name="connsiteY7" fmla="*/ 3736789 h 4303060"/>
              <a:gd name="connsiteX8" fmla="*/ 38 w 9857129"/>
              <a:gd name="connsiteY8" fmla="*/ 1113118 h 4303060"/>
              <a:gd name="connsiteX0" fmla="*/ 45 w 9857136"/>
              <a:gd name="connsiteY0" fmla="*/ 1113118 h 4303060"/>
              <a:gd name="connsiteX1" fmla="*/ 1970683 w 9857136"/>
              <a:gd name="connsiteY1" fmla="*/ 15878 h 4303060"/>
              <a:gd name="connsiteX2" fmla="*/ 8082473 w 9857136"/>
              <a:gd name="connsiteY2" fmla="*/ 0 h 4303060"/>
              <a:gd name="connsiteX3" fmla="*/ 9742439 w 9857136"/>
              <a:gd name="connsiteY3" fmla="*/ 969684 h 4303060"/>
              <a:gd name="connsiteX4" fmla="*/ 9105945 w 9857136"/>
              <a:gd name="connsiteY4" fmla="*/ 3691965 h 4303060"/>
              <a:gd name="connsiteX5" fmla="*/ 8396238 w 9857136"/>
              <a:gd name="connsiteY5" fmla="*/ 4303060 h 4303060"/>
              <a:gd name="connsiteX6" fmla="*/ 1014551 w 9857136"/>
              <a:gd name="connsiteY6" fmla="*/ 4303060 h 4303060"/>
              <a:gd name="connsiteX7" fmla="*/ 304845 w 9857136"/>
              <a:gd name="connsiteY7" fmla="*/ 3736789 h 4303060"/>
              <a:gd name="connsiteX8" fmla="*/ 45 w 9857136"/>
              <a:gd name="connsiteY8" fmla="*/ 1113118 h 4303060"/>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524004"/>
              <a:gd name="connsiteY0" fmla="*/ 1289625 h 4479567"/>
              <a:gd name="connsiteX1" fmla="*/ 2065274 w 9524004"/>
              <a:gd name="connsiteY1" fmla="*/ 12566 h 4479567"/>
              <a:gd name="connsiteX2" fmla="*/ 8082471 w 9524004"/>
              <a:gd name="connsiteY2" fmla="*/ 176507 h 4479567"/>
              <a:gd name="connsiteX3" fmla="*/ 9048754 w 9524004"/>
              <a:gd name="connsiteY3" fmla="*/ 1276060 h 4479567"/>
              <a:gd name="connsiteX4" fmla="*/ 9105943 w 9524004"/>
              <a:gd name="connsiteY4" fmla="*/ 3868472 h 4479567"/>
              <a:gd name="connsiteX5" fmla="*/ 8396236 w 9524004"/>
              <a:gd name="connsiteY5" fmla="*/ 4479567 h 4479567"/>
              <a:gd name="connsiteX6" fmla="*/ 1014549 w 9524004"/>
              <a:gd name="connsiteY6" fmla="*/ 4479567 h 4479567"/>
              <a:gd name="connsiteX7" fmla="*/ 304843 w 9524004"/>
              <a:gd name="connsiteY7" fmla="*/ 3913296 h 4479567"/>
              <a:gd name="connsiteX8" fmla="*/ 43 w 9524004"/>
              <a:gd name="connsiteY8" fmla="*/ 1289625 h 4479567"/>
              <a:gd name="connsiteX0" fmla="*/ 43 w 9671683"/>
              <a:gd name="connsiteY0" fmla="*/ 1289625 h 4479567"/>
              <a:gd name="connsiteX1" fmla="*/ 2065274 w 9671683"/>
              <a:gd name="connsiteY1" fmla="*/ 12566 h 4479567"/>
              <a:gd name="connsiteX2" fmla="*/ 8082471 w 9671683"/>
              <a:gd name="connsiteY2" fmla="*/ 176507 h 4479567"/>
              <a:gd name="connsiteX3" fmla="*/ 9048754 w 9671683"/>
              <a:gd name="connsiteY3" fmla="*/ 1276060 h 4479567"/>
              <a:gd name="connsiteX4" fmla="*/ 9105943 w 9671683"/>
              <a:gd name="connsiteY4" fmla="*/ 3868472 h 4479567"/>
              <a:gd name="connsiteX5" fmla="*/ 8396236 w 9671683"/>
              <a:gd name="connsiteY5" fmla="*/ 4479567 h 4479567"/>
              <a:gd name="connsiteX6" fmla="*/ 1014549 w 9671683"/>
              <a:gd name="connsiteY6" fmla="*/ 4479567 h 4479567"/>
              <a:gd name="connsiteX7" fmla="*/ 304843 w 9671683"/>
              <a:gd name="connsiteY7" fmla="*/ 3913296 h 4479567"/>
              <a:gd name="connsiteX8" fmla="*/ 43 w 9671683"/>
              <a:gd name="connsiteY8" fmla="*/ 1289625 h 447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683" h="4479567">
                <a:moveTo>
                  <a:pt x="43" y="1289625"/>
                </a:moveTo>
                <a:cubicBezTo>
                  <a:pt x="-8922" y="644132"/>
                  <a:pt x="1401851" y="-106550"/>
                  <a:pt x="2065274" y="12566"/>
                </a:cubicBezTo>
                <a:cubicBezTo>
                  <a:pt x="3247902" y="272332"/>
                  <a:pt x="5506296" y="-33282"/>
                  <a:pt x="8082471" y="176507"/>
                </a:cubicBezTo>
                <a:cubicBezTo>
                  <a:pt x="9257501" y="546135"/>
                  <a:pt x="8770848" y="307837"/>
                  <a:pt x="9048754" y="1276060"/>
                </a:cubicBezTo>
                <a:cubicBezTo>
                  <a:pt x="9744498" y="2112858"/>
                  <a:pt x="9981496" y="2928174"/>
                  <a:pt x="9105943" y="3868472"/>
                </a:cubicBezTo>
                <a:cubicBezTo>
                  <a:pt x="9105943" y="4002977"/>
                  <a:pt x="8530741" y="4479567"/>
                  <a:pt x="8396236" y="4479567"/>
                </a:cubicBezTo>
                <a:lnTo>
                  <a:pt x="1014549" y="4479567"/>
                </a:lnTo>
                <a:cubicBezTo>
                  <a:pt x="880044" y="4479567"/>
                  <a:pt x="582748" y="4289848"/>
                  <a:pt x="304843" y="3913296"/>
                </a:cubicBezTo>
                <a:cubicBezTo>
                  <a:pt x="107620" y="2934151"/>
                  <a:pt x="89690" y="2376347"/>
                  <a:pt x="43" y="1289625"/>
                </a:cubicBezTo>
                <a:close/>
              </a:path>
            </a:pathLst>
          </a:cu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Góc Tròn 8">
            <a:extLst>
              <a:ext uri="{FF2B5EF4-FFF2-40B4-BE49-F238E27FC236}">
                <a16:creationId xmlns:a16="http://schemas.microsoft.com/office/drawing/2014/main" id="{5F29F431-04A0-4AA7-8E98-35B7BE9B00FB}"/>
              </a:ext>
            </a:extLst>
          </p:cNvPr>
          <p:cNvSpPr/>
          <p:nvPr/>
        </p:nvSpPr>
        <p:spPr>
          <a:xfrm>
            <a:off x="3352210" y="2038766"/>
            <a:ext cx="5486400" cy="2631143"/>
          </a:xfrm>
          <a:prstGeom prst="roundRect">
            <a:avLst>
              <a:gd name="adj" fmla="val 3208"/>
            </a:avLst>
          </a:prstGeom>
          <a:solidFill>
            <a:schemeClr val="accent6">
              <a:lumMod val="40000"/>
              <a:lumOff val="6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Góc Tròn 6">
            <a:extLst>
              <a:ext uri="{FF2B5EF4-FFF2-40B4-BE49-F238E27FC236}">
                <a16:creationId xmlns:a16="http://schemas.microsoft.com/office/drawing/2014/main" id="{73B6DF58-BBED-4DA1-B875-05B4C99CE7FF}"/>
              </a:ext>
            </a:extLst>
          </p:cNvPr>
          <p:cNvSpPr/>
          <p:nvPr/>
        </p:nvSpPr>
        <p:spPr>
          <a:xfrm>
            <a:off x="3135642" y="4711235"/>
            <a:ext cx="5919537" cy="181898"/>
          </a:xfrm>
          <a:custGeom>
            <a:avLst/>
            <a:gdLst>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51745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51075 w 5919537"/>
              <a:gd name="connsiteY7" fmla="*/ 179204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31895 w 5919537"/>
              <a:gd name="connsiteY4" fmla="*/ 200289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537" h="310462">
                <a:moveTo>
                  <a:pt x="0" y="51745"/>
                </a:moveTo>
                <a:cubicBezTo>
                  <a:pt x="0" y="23167"/>
                  <a:pt x="23167" y="0"/>
                  <a:pt x="51745" y="0"/>
                </a:cubicBezTo>
                <a:lnTo>
                  <a:pt x="5867792" y="0"/>
                </a:lnTo>
                <a:cubicBezTo>
                  <a:pt x="5896370" y="0"/>
                  <a:pt x="5919537" y="23167"/>
                  <a:pt x="5919537" y="51745"/>
                </a:cubicBezTo>
                <a:lnTo>
                  <a:pt x="5831895" y="200289"/>
                </a:lnTo>
                <a:cubicBezTo>
                  <a:pt x="5831895" y="228867"/>
                  <a:pt x="5794121" y="310462"/>
                  <a:pt x="5765543" y="310462"/>
                </a:cubicBezTo>
                <a:lnTo>
                  <a:pt x="226673" y="310462"/>
                </a:lnTo>
                <a:cubicBezTo>
                  <a:pt x="198095" y="310462"/>
                  <a:pt x="111318" y="255490"/>
                  <a:pt x="111318" y="226912"/>
                </a:cubicBezTo>
                <a:lnTo>
                  <a:pt x="0" y="51745"/>
                </a:lnTo>
                <a:close/>
              </a:path>
            </a:pathLst>
          </a:custGeom>
          <a:solidFill>
            <a:srgbClr val="F4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Góc Tròn 7">
            <a:extLst>
              <a:ext uri="{FF2B5EF4-FFF2-40B4-BE49-F238E27FC236}">
                <a16:creationId xmlns:a16="http://schemas.microsoft.com/office/drawing/2014/main" id="{BF0C335D-DD30-4A4B-9030-77CFC1E5BA8E}"/>
              </a:ext>
            </a:extLst>
          </p:cNvPr>
          <p:cNvSpPr/>
          <p:nvPr/>
        </p:nvSpPr>
        <p:spPr>
          <a:xfrm>
            <a:off x="5457172" y="4711235"/>
            <a:ext cx="1277655" cy="83286"/>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5" name="Nhóm 24">
            <a:extLst>
              <a:ext uri="{FF2B5EF4-FFF2-40B4-BE49-F238E27FC236}">
                <a16:creationId xmlns:a16="http://schemas.microsoft.com/office/drawing/2014/main" id="{23230A3F-5634-43C6-A4A6-4D9D0B48D6C8}"/>
              </a:ext>
            </a:extLst>
          </p:cNvPr>
          <p:cNvGrpSpPr/>
          <p:nvPr/>
        </p:nvGrpSpPr>
        <p:grpSpPr>
          <a:xfrm>
            <a:off x="9465112" y="2674256"/>
            <a:ext cx="1104561" cy="2631143"/>
            <a:chOff x="9473922" y="1174377"/>
            <a:chExt cx="1738645" cy="3862507"/>
          </a:xfrm>
        </p:grpSpPr>
        <p:grpSp>
          <p:nvGrpSpPr>
            <p:cNvPr id="17" name="Nhóm 16">
              <a:extLst>
                <a:ext uri="{FF2B5EF4-FFF2-40B4-BE49-F238E27FC236}">
                  <a16:creationId xmlns:a16="http://schemas.microsoft.com/office/drawing/2014/main" id="{ED5B1DF4-3B3A-4F31-B6AC-1F2FA9AE23E5}"/>
                </a:ext>
              </a:extLst>
            </p:cNvPr>
            <p:cNvGrpSpPr/>
            <p:nvPr/>
          </p:nvGrpSpPr>
          <p:grpSpPr>
            <a:xfrm>
              <a:off x="9473922" y="1464361"/>
              <a:ext cx="1121963" cy="3345203"/>
              <a:chOff x="9632414" y="1468460"/>
              <a:chExt cx="1121963" cy="3345203"/>
            </a:xfrm>
          </p:grpSpPr>
          <p:sp>
            <p:nvSpPr>
              <p:cNvPr id="12" name="Hình Bầu dục 11">
                <a:extLst>
                  <a:ext uri="{FF2B5EF4-FFF2-40B4-BE49-F238E27FC236}">
                    <a16:creationId xmlns:a16="http://schemas.microsoft.com/office/drawing/2014/main" id="{6BC76ACA-0566-46E8-A94A-402BABE2ECE2}"/>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Cung 10">
                <a:extLst>
                  <a:ext uri="{FF2B5EF4-FFF2-40B4-BE49-F238E27FC236}">
                    <a16:creationId xmlns:a16="http://schemas.microsoft.com/office/drawing/2014/main" id="{3AA22062-0A35-48FE-859D-DC92B29AAB13}"/>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3" name="Hình Bầu dục 11">
                <a:extLst>
                  <a:ext uri="{FF2B5EF4-FFF2-40B4-BE49-F238E27FC236}">
                    <a16:creationId xmlns:a16="http://schemas.microsoft.com/office/drawing/2014/main" id="{E4807BD7-AA4D-4DDF-B1E3-C61CC6BF13AC}"/>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1">
                <a:extLst>
                  <a:ext uri="{FF2B5EF4-FFF2-40B4-BE49-F238E27FC236}">
                    <a16:creationId xmlns:a16="http://schemas.microsoft.com/office/drawing/2014/main" id="{4F99EBF3-6CDB-49B9-AE04-D4B6F1D3E60B}"/>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1">
                <a:extLst>
                  <a:ext uri="{FF2B5EF4-FFF2-40B4-BE49-F238E27FC236}">
                    <a16:creationId xmlns:a16="http://schemas.microsoft.com/office/drawing/2014/main" id="{E12842C5-AF3E-4EF5-A05E-A6303F776C1E}"/>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ình Bầu dục 11">
                <a:extLst>
                  <a:ext uri="{FF2B5EF4-FFF2-40B4-BE49-F238E27FC236}">
                    <a16:creationId xmlns:a16="http://schemas.microsoft.com/office/drawing/2014/main" id="{98AF536F-9CDF-4894-8C73-B31404B38674}"/>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8" name="Nhóm 17">
              <a:extLst>
                <a:ext uri="{FF2B5EF4-FFF2-40B4-BE49-F238E27FC236}">
                  <a16:creationId xmlns:a16="http://schemas.microsoft.com/office/drawing/2014/main" id="{D8020C0E-7055-473D-9C39-E2377251107C}"/>
                </a:ext>
              </a:extLst>
            </p:cNvPr>
            <p:cNvGrpSpPr/>
            <p:nvPr/>
          </p:nvGrpSpPr>
          <p:grpSpPr>
            <a:xfrm flipH="1">
              <a:off x="10013716" y="1174377"/>
              <a:ext cx="1198851" cy="3862507"/>
              <a:chOff x="9632414" y="1468460"/>
              <a:chExt cx="1121963" cy="3345203"/>
            </a:xfrm>
          </p:grpSpPr>
          <p:sp>
            <p:nvSpPr>
              <p:cNvPr id="19" name="Hình Bầu dục 11">
                <a:extLst>
                  <a:ext uri="{FF2B5EF4-FFF2-40B4-BE49-F238E27FC236}">
                    <a16:creationId xmlns:a16="http://schemas.microsoft.com/office/drawing/2014/main" id="{3B5765F6-ED4E-4CE3-80D8-428A45638DFB}"/>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Cung 19">
                <a:extLst>
                  <a:ext uri="{FF2B5EF4-FFF2-40B4-BE49-F238E27FC236}">
                    <a16:creationId xmlns:a16="http://schemas.microsoft.com/office/drawing/2014/main" id="{B8767021-6603-45B1-AB33-59D11BCB9434}"/>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1" name="Hình Bầu dục 11">
                <a:extLst>
                  <a:ext uri="{FF2B5EF4-FFF2-40B4-BE49-F238E27FC236}">
                    <a16:creationId xmlns:a16="http://schemas.microsoft.com/office/drawing/2014/main" id="{8DF72600-D12A-4FD0-BA35-B36377DF5D4B}"/>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ình Bầu dục 11">
                <a:extLst>
                  <a:ext uri="{FF2B5EF4-FFF2-40B4-BE49-F238E27FC236}">
                    <a16:creationId xmlns:a16="http://schemas.microsoft.com/office/drawing/2014/main" id="{13977A99-787F-4369-8A62-C933E3C05F10}"/>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ình Bầu dục 11">
                <a:extLst>
                  <a:ext uri="{FF2B5EF4-FFF2-40B4-BE49-F238E27FC236}">
                    <a16:creationId xmlns:a16="http://schemas.microsoft.com/office/drawing/2014/main" id="{9702CBA6-5189-4E82-A827-E510CC089D8D}"/>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11">
                <a:extLst>
                  <a:ext uri="{FF2B5EF4-FFF2-40B4-BE49-F238E27FC236}">
                    <a16:creationId xmlns:a16="http://schemas.microsoft.com/office/drawing/2014/main" id="{25F0D608-C968-4B5C-A2C6-B0D26124B9E5}"/>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 name="Lưu đồ: Thao tác Thủ công 9">
              <a:extLst>
                <a:ext uri="{FF2B5EF4-FFF2-40B4-BE49-F238E27FC236}">
                  <a16:creationId xmlns:a16="http://schemas.microsoft.com/office/drawing/2014/main" id="{B2453782-F624-4397-AE78-FBC06D4CE9A7}"/>
                </a:ext>
              </a:extLst>
            </p:cNvPr>
            <p:cNvSpPr/>
            <p:nvPr/>
          </p:nvSpPr>
          <p:spPr>
            <a:xfrm>
              <a:off x="9547986" y="3352800"/>
              <a:ext cx="1459832" cy="1066800"/>
            </a:xfrm>
            <a:prstGeom prst="flowChartManualOperation">
              <a:avLst/>
            </a:prstGeom>
            <a:solidFill>
              <a:srgbClr val="F6D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4" name="Nhóm 33">
            <a:extLst>
              <a:ext uri="{FF2B5EF4-FFF2-40B4-BE49-F238E27FC236}">
                <a16:creationId xmlns:a16="http://schemas.microsoft.com/office/drawing/2014/main" id="{0EE25E35-7BD0-4F81-B4FF-23286B346C0D}"/>
              </a:ext>
            </a:extLst>
          </p:cNvPr>
          <p:cNvGrpSpPr/>
          <p:nvPr/>
        </p:nvGrpSpPr>
        <p:grpSpPr>
          <a:xfrm>
            <a:off x="952551" y="1615872"/>
            <a:ext cx="2103666" cy="3280322"/>
            <a:chOff x="952551" y="1131050"/>
            <a:chExt cx="2103666" cy="3280322"/>
          </a:xfrm>
          <a:solidFill>
            <a:srgbClr val="FE9B95"/>
          </a:solidFill>
        </p:grpSpPr>
        <p:grpSp>
          <p:nvGrpSpPr>
            <p:cNvPr id="32" name="Nhóm 31">
              <a:extLst>
                <a:ext uri="{FF2B5EF4-FFF2-40B4-BE49-F238E27FC236}">
                  <a16:creationId xmlns:a16="http://schemas.microsoft.com/office/drawing/2014/main" id="{13627B6A-8406-435F-AB62-2F311F596A3D}"/>
                </a:ext>
              </a:extLst>
            </p:cNvPr>
            <p:cNvGrpSpPr/>
            <p:nvPr/>
          </p:nvGrpSpPr>
          <p:grpSpPr>
            <a:xfrm>
              <a:off x="952551" y="1131050"/>
              <a:ext cx="1877692" cy="3280322"/>
              <a:chOff x="1274408" y="124284"/>
              <a:chExt cx="2479167" cy="4284729"/>
            </a:xfrm>
            <a:grpFill/>
          </p:grpSpPr>
          <p:sp>
            <p:nvSpPr>
              <p:cNvPr id="26" name="Hình chữ nhật: Góc Tròn 25">
                <a:extLst>
                  <a:ext uri="{FF2B5EF4-FFF2-40B4-BE49-F238E27FC236}">
                    <a16:creationId xmlns:a16="http://schemas.microsoft.com/office/drawing/2014/main" id="{BA4EE0C3-8EF7-4DBA-B727-EA85941FF574}"/>
                  </a:ext>
                </a:extLst>
              </p:cNvPr>
              <p:cNvSpPr/>
              <p:nvPr/>
            </p:nvSpPr>
            <p:spPr>
              <a:xfrm>
                <a:off x="1274408" y="4227115"/>
                <a:ext cx="1620618" cy="181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ình chữ nhật: Góc Tròn 26">
                <a:extLst>
                  <a:ext uri="{FF2B5EF4-FFF2-40B4-BE49-F238E27FC236}">
                    <a16:creationId xmlns:a16="http://schemas.microsoft.com/office/drawing/2014/main" id="{0946BD70-1D87-4F97-B164-04132BCAE5A7}"/>
                  </a:ext>
                </a:extLst>
              </p:cNvPr>
              <p:cNvSpPr/>
              <p:nvPr/>
            </p:nvSpPr>
            <p:spPr>
              <a:xfrm rot="4828103">
                <a:off x="947605" y="3294448"/>
                <a:ext cx="1969080" cy="11707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6EF009A-62FC-403E-B169-03077867812E}"/>
                  </a:ext>
                </a:extLst>
              </p:cNvPr>
              <p:cNvSpPr/>
              <p:nvPr/>
            </p:nvSpPr>
            <p:spPr>
              <a:xfrm>
                <a:off x="1586422" y="2174002"/>
                <a:ext cx="346652" cy="351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ình chữ nhật: Góc Tròn 28">
                <a:extLst>
                  <a:ext uri="{FF2B5EF4-FFF2-40B4-BE49-F238E27FC236}">
                    <a16:creationId xmlns:a16="http://schemas.microsoft.com/office/drawing/2014/main" id="{B306144E-D379-4C02-B961-9B2E9CD9A0CF}"/>
                  </a:ext>
                </a:extLst>
              </p:cNvPr>
              <p:cNvSpPr/>
              <p:nvPr/>
            </p:nvSpPr>
            <p:spPr>
              <a:xfrm rot="7195089">
                <a:off x="1275118" y="1404029"/>
                <a:ext cx="1927013" cy="136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Lưu đồ: Trễ 29">
                <a:extLst>
                  <a:ext uri="{FF2B5EF4-FFF2-40B4-BE49-F238E27FC236}">
                    <a16:creationId xmlns:a16="http://schemas.microsoft.com/office/drawing/2014/main" id="{14C68599-4F83-4F03-8A11-F4EEF7B1CB4F}"/>
                  </a:ext>
                </a:extLst>
              </p:cNvPr>
              <p:cNvSpPr/>
              <p:nvPr/>
            </p:nvSpPr>
            <p:spPr>
              <a:xfrm rot="12414957">
                <a:off x="2630344" y="408739"/>
                <a:ext cx="320842" cy="27634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Lưu đồ: Trễ 30">
                <a:extLst>
                  <a:ext uri="{FF2B5EF4-FFF2-40B4-BE49-F238E27FC236}">
                    <a16:creationId xmlns:a16="http://schemas.microsoft.com/office/drawing/2014/main" id="{7570941F-C25D-4C3C-B66D-D0ABBB490823}"/>
                  </a:ext>
                </a:extLst>
              </p:cNvPr>
              <p:cNvSpPr/>
              <p:nvPr/>
            </p:nvSpPr>
            <p:spPr>
              <a:xfrm rot="12602749">
                <a:off x="2800974" y="124284"/>
                <a:ext cx="952601" cy="132204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3" name="Lưu đồ: Trễ 32">
              <a:extLst>
                <a:ext uri="{FF2B5EF4-FFF2-40B4-BE49-F238E27FC236}">
                  <a16:creationId xmlns:a16="http://schemas.microsoft.com/office/drawing/2014/main" id="{95DECD57-07B1-4F9D-B498-8866772E0EDB}"/>
                </a:ext>
              </a:extLst>
            </p:cNvPr>
            <p:cNvSpPr/>
            <p:nvPr/>
          </p:nvSpPr>
          <p:spPr>
            <a:xfrm rot="1775786">
              <a:off x="2756845" y="1660020"/>
              <a:ext cx="299372" cy="469179"/>
            </a:xfrm>
            <a:prstGeom prst="flowChartDelay">
              <a:avLst/>
            </a:prstGeom>
            <a:solidFill>
              <a:srgbClr val="FCF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5" name="Hình chữ nhật 34">
            <a:extLst>
              <a:ext uri="{FF2B5EF4-FFF2-40B4-BE49-F238E27FC236}">
                <a16:creationId xmlns:a16="http://schemas.microsoft.com/office/drawing/2014/main" id="{27A80872-7F7F-48CA-987D-0519F28BA6D5}"/>
              </a:ext>
            </a:extLst>
          </p:cNvPr>
          <p:cNvSpPr/>
          <p:nvPr/>
        </p:nvSpPr>
        <p:spPr>
          <a:xfrm>
            <a:off x="2518264" y="1863777"/>
            <a:ext cx="2694059" cy="3021127"/>
          </a:xfrm>
          <a:custGeom>
            <a:avLst/>
            <a:gdLst>
              <a:gd name="connsiteX0" fmla="*/ 0 w 2694059"/>
              <a:gd name="connsiteY0" fmla="*/ 0 h 3019743"/>
              <a:gd name="connsiteX1" fmla="*/ 2694059 w 2694059"/>
              <a:gd name="connsiteY1" fmla="*/ 0 h 3019743"/>
              <a:gd name="connsiteX2" fmla="*/ 2694059 w 2694059"/>
              <a:gd name="connsiteY2" fmla="*/ 3019743 h 3019743"/>
              <a:gd name="connsiteX3" fmla="*/ 0 w 2694059"/>
              <a:gd name="connsiteY3" fmla="*/ 3019743 h 3019743"/>
              <a:gd name="connsiteX4" fmla="*/ 0 w 2694059"/>
              <a:gd name="connsiteY4" fmla="*/ 0 h 3019743"/>
              <a:gd name="connsiteX0" fmla="*/ 133165 w 2694059"/>
              <a:gd name="connsiteY0" fmla="*/ 736846 h 3019743"/>
              <a:gd name="connsiteX1" fmla="*/ 2694059 w 2694059"/>
              <a:gd name="connsiteY1" fmla="*/ 0 h 3019743"/>
              <a:gd name="connsiteX2" fmla="*/ 2694059 w 2694059"/>
              <a:gd name="connsiteY2" fmla="*/ 3019743 h 3019743"/>
              <a:gd name="connsiteX3" fmla="*/ 0 w 2694059"/>
              <a:gd name="connsiteY3" fmla="*/ 3019743 h 3019743"/>
              <a:gd name="connsiteX4" fmla="*/ 133165 w 2694059"/>
              <a:gd name="connsiteY4" fmla="*/ 736846 h 3019743"/>
              <a:gd name="connsiteX0" fmla="*/ 17755 w 2694059"/>
              <a:gd name="connsiteY0" fmla="*/ 843378 h 3019743"/>
              <a:gd name="connsiteX1" fmla="*/ 2694059 w 2694059"/>
              <a:gd name="connsiteY1" fmla="*/ 0 h 3019743"/>
              <a:gd name="connsiteX2" fmla="*/ 2694059 w 2694059"/>
              <a:gd name="connsiteY2" fmla="*/ 3019743 h 3019743"/>
              <a:gd name="connsiteX3" fmla="*/ 0 w 2694059"/>
              <a:gd name="connsiteY3" fmla="*/ 3019743 h 3019743"/>
              <a:gd name="connsiteX4" fmla="*/ 17755 w 2694059"/>
              <a:gd name="connsiteY4" fmla="*/ 843378 h 3019743"/>
              <a:gd name="connsiteX0" fmla="*/ 17755 w 2694059"/>
              <a:gd name="connsiteY0" fmla="*/ 825623 h 3001988"/>
              <a:gd name="connsiteX1" fmla="*/ 510152 w 2694059"/>
              <a:gd name="connsiteY1" fmla="*/ 0 h 3001988"/>
              <a:gd name="connsiteX2" fmla="*/ 2694059 w 2694059"/>
              <a:gd name="connsiteY2" fmla="*/ 3001988 h 3001988"/>
              <a:gd name="connsiteX3" fmla="*/ 0 w 2694059"/>
              <a:gd name="connsiteY3" fmla="*/ 3001988 h 3001988"/>
              <a:gd name="connsiteX4" fmla="*/ 17755 w 2694059"/>
              <a:gd name="connsiteY4" fmla="*/ 825623 h 3001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059" h="3001988">
                <a:moveTo>
                  <a:pt x="17755" y="825623"/>
                </a:moveTo>
                <a:lnTo>
                  <a:pt x="510152" y="0"/>
                </a:lnTo>
                <a:lnTo>
                  <a:pt x="2694059" y="3001988"/>
                </a:lnTo>
                <a:lnTo>
                  <a:pt x="0" y="3001988"/>
                </a:lnTo>
                <a:lnTo>
                  <a:pt x="17755" y="825623"/>
                </a:lnTo>
                <a:close/>
              </a:path>
            </a:pathLst>
          </a:custGeom>
          <a:solidFill>
            <a:srgbClr val="E8EFE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Hình chữ nhật 35">
            <a:extLst>
              <a:ext uri="{FF2B5EF4-FFF2-40B4-BE49-F238E27FC236}">
                <a16:creationId xmlns:a16="http://schemas.microsoft.com/office/drawing/2014/main" id="{22EFE3F2-2BA0-440E-AA9D-525C2107DF44}"/>
              </a:ext>
            </a:extLst>
          </p:cNvPr>
          <p:cNvSpPr/>
          <p:nvPr/>
        </p:nvSpPr>
        <p:spPr>
          <a:xfrm>
            <a:off x="1956391" y="5654226"/>
            <a:ext cx="9069572" cy="17878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a:extLst>
              <a:ext uri="{FF2B5EF4-FFF2-40B4-BE49-F238E27FC236}">
                <a16:creationId xmlns:a16="http://schemas.microsoft.com/office/drawing/2014/main" id="{C041E1A9-9885-420B-B72E-25AEED6273A6}"/>
              </a:ext>
            </a:extLst>
          </p:cNvPr>
          <p:cNvSpPr txBox="1"/>
          <p:nvPr/>
        </p:nvSpPr>
        <p:spPr>
          <a:xfrm>
            <a:off x="5238686" y="3581468"/>
            <a:ext cx="1693056" cy="369332"/>
          </a:xfrm>
          <a:prstGeom prst="rect">
            <a:avLst/>
          </a:prstGeom>
          <a:noFill/>
        </p:spPr>
        <p:txBody>
          <a:bodyPr wrap="square" rtlCol="0">
            <a:spAutoFit/>
          </a:bodyPr>
          <a:lstStyle/>
          <a:p>
            <a:pPr algn="ctr"/>
            <a:r>
              <a:rPr lang="vi-VN" b="1" dirty="0">
                <a:solidFill>
                  <a:schemeClr val="accent4">
                    <a:lumMod val="50000"/>
                  </a:schemeClr>
                </a:solidFill>
              </a:rPr>
              <a:t>Nhóm 6</a:t>
            </a:r>
          </a:p>
        </p:txBody>
      </p:sp>
      <p:sp>
        <p:nvSpPr>
          <p:cNvPr id="4" name="Hình chữ nhật: Góc Tròn 3">
            <a:extLst>
              <a:ext uri="{FF2B5EF4-FFF2-40B4-BE49-F238E27FC236}">
                <a16:creationId xmlns:a16="http://schemas.microsoft.com/office/drawing/2014/main" id="{D1DAEE76-6924-4FAF-ADFE-296961B2D66B}"/>
              </a:ext>
            </a:extLst>
          </p:cNvPr>
          <p:cNvSpPr/>
          <p:nvPr/>
        </p:nvSpPr>
        <p:spPr>
          <a:xfrm>
            <a:off x="2070418" y="4878748"/>
            <a:ext cx="7974106" cy="977153"/>
          </a:xfrm>
          <a:prstGeom prst="roundRect">
            <a:avLst>
              <a:gd name="adj" fmla="val 29817"/>
            </a:avLst>
          </a:pr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Góc Tròn 2">
            <a:extLst>
              <a:ext uri="{FF2B5EF4-FFF2-40B4-BE49-F238E27FC236}">
                <a16:creationId xmlns:a16="http://schemas.microsoft.com/office/drawing/2014/main" id="{D51269D7-40CD-4B61-84E0-482DA50F80FD}"/>
              </a:ext>
            </a:extLst>
          </p:cNvPr>
          <p:cNvSpPr/>
          <p:nvPr/>
        </p:nvSpPr>
        <p:spPr>
          <a:xfrm>
            <a:off x="810126" y="4893133"/>
            <a:ext cx="10446579" cy="277906"/>
          </a:xfrm>
          <a:prstGeom prst="roundRect">
            <a:avLst>
              <a:gd name="adj" fmla="val 38029"/>
            </a:avLst>
          </a:prstGeom>
          <a:solidFill>
            <a:srgbClr val="F6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ình Bầu dục 4">
            <a:extLst>
              <a:ext uri="{FF2B5EF4-FFF2-40B4-BE49-F238E27FC236}">
                <a16:creationId xmlns:a16="http://schemas.microsoft.com/office/drawing/2014/main" id="{2331FCD8-C2E8-8ACF-B332-5F6B140A468F}"/>
              </a:ext>
            </a:extLst>
          </p:cNvPr>
          <p:cNvSpPr/>
          <p:nvPr/>
        </p:nvSpPr>
        <p:spPr>
          <a:xfrm>
            <a:off x="5653838" y="2653015"/>
            <a:ext cx="883143" cy="886339"/>
          </a:xfrm>
          <a:prstGeom prst="ellipse">
            <a:avLst/>
          </a:prstGeom>
          <a:blipFill>
            <a:blip r:embed="rId2"/>
            <a:stretch>
              <a:fillRect/>
            </a:stretch>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0767682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xit" presetSubtype="0" fill="hold" grpId="1" nodeType="withEffect">
                                  <p:stCondLst>
                                    <p:cond delay="200"/>
                                  </p:stCondLst>
                                  <p:childTnLst>
                                    <p:set>
                                      <p:cBhvr>
                                        <p:cTn id="8" dur="1" fill="hold">
                                          <p:stCondLst>
                                            <p:cond delay="0"/>
                                          </p:stCondLst>
                                        </p:cTn>
                                        <p:tgtEl>
                                          <p:spTgt spid="35"/>
                                        </p:tgtEl>
                                        <p:attrNameLst>
                                          <p:attrName>style.visibility</p:attrName>
                                        </p:attrNameLst>
                                      </p:cBhvr>
                                      <p:to>
                                        <p:strVal val="hidden"/>
                                      </p:to>
                                    </p:set>
                                  </p:childTnLst>
                                </p:cTn>
                              </p:par>
                              <p:par>
                                <p:cTn id="9" presetID="1" presetClass="entr" presetSubtype="0" fill="hold" grpId="2" nodeType="withEffect">
                                  <p:stCondLst>
                                    <p:cond delay="40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xit" presetSubtype="0" fill="hold" grpId="3" nodeType="withEffect">
                                  <p:stCondLst>
                                    <p:cond delay="600"/>
                                  </p:stCondLst>
                                  <p:childTnLst>
                                    <p:set>
                                      <p:cBhvr>
                                        <p:cTn id="1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D474B26-296A-2072-AEC7-626E08E068B3}"/>
              </a:ext>
            </a:extLst>
          </p:cNvPr>
          <p:cNvSpPr/>
          <p:nvPr/>
        </p:nvSpPr>
        <p:spPr>
          <a:xfrm>
            <a:off x="7053633" y="-1627459"/>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72209E5D-E42F-24BA-4B4B-2D2B3B1316F7}"/>
              </a:ext>
            </a:extLst>
          </p:cNvPr>
          <p:cNvSpPr/>
          <p:nvPr/>
        </p:nvSpPr>
        <p:spPr>
          <a:xfrm>
            <a:off x="6327160" y="5171640"/>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07ECE7A0-1C07-FCA0-1766-FE53351D931E}"/>
              </a:ext>
            </a:extLst>
          </p:cNvPr>
          <p:cNvSpPr/>
          <p:nvPr/>
        </p:nvSpPr>
        <p:spPr>
          <a:xfrm>
            <a:off x="-1664770" y="566170"/>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3" name="Group 32">
            <a:extLst>
              <a:ext uri="{FF2B5EF4-FFF2-40B4-BE49-F238E27FC236}">
                <a16:creationId xmlns:a16="http://schemas.microsoft.com/office/drawing/2014/main" id="{004CA06C-E04F-CBB4-C17F-F2B1C505ABBF}"/>
              </a:ext>
            </a:extLst>
          </p:cNvPr>
          <p:cNvGrpSpPr/>
          <p:nvPr/>
        </p:nvGrpSpPr>
        <p:grpSpPr>
          <a:xfrm>
            <a:off x="3347358" y="664106"/>
            <a:ext cx="6080098" cy="1148480"/>
            <a:chOff x="3179275" y="1157672"/>
            <a:chExt cx="6080098" cy="1148480"/>
          </a:xfrm>
        </p:grpSpPr>
        <p:sp>
          <p:nvSpPr>
            <p:cNvPr id="9" name="Rectangle: Rounded Corners 8">
              <a:extLst>
                <a:ext uri="{FF2B5EF4-FFF2-40B4-BE49-F238E27FC236}">
                  <a16:creationId xmlns:a16="http://schemas.microsoft.com/office/drawing/2014/main" id="{DAF68DEB-B2F4-8AE4-0BE2-A310C3B9740A}"/>
                </a:ext>
              </a:extLst>
            </p:cNvPr>
            <p:cNvSpPr/>
            <p:nvPr/>
          </p:nvSpPr>
          <p:spPr>
            <a:xfrm>
              <a:off x="3179275" y="1157672"/>
              <a:ext cx="6080098"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803B9471-8458-E943-26C1-B00A30E31447}"/>
                </a:ext>
              </a:extLst>
            </p:cNvPr>
            <p:cNvSpPr txBox="1"/>
            <p:nvPr/>
          </p:nvSpPr>
          <p:spPr>
            <a:xfrm>
              <a:off x="3415256" y="1439524"/>
              <a:ext cx="560813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Trong </a:t>
              </a:r>
              <a:r>
                <a:rPr lang="en-US" sz="3200" b="1" dirty="0" err="1">
                  <a:latin typeface="Times New Roman" panose="02020603050405020304" pitchFamily="18" charset="0"/>
                  <a:cs typeface="Times New Roman" panose="02020603050405020304" pitchFamily="18" charset="0"/>
                </a:rPr>
                <a:t>khu</a:t>
              </a:r>
              <a:r>
                <a:rPr lang="en-US" sz="3200" b="1" dirty="0">
                  <a:latin typeface="Times New Roman" panose="02020603050405020304" pitchFamily="18" charset="0"/>
                  <a:cs typeface="Times New Roman" panose="02020603050405020304" pitchFamily="18" charset="0"/>
                </a:rPr>
                <a:t> </a:t>
              </a:r>
              <a:r>
                <a:rPr lang="vi-VN" sz="3200" b="1" dirty="0">
                  <a:latin typeface="Times New Roman" panose="02020603050405020304" pitchFamily="18" charset="0"/>
                  <a:cs typeface="Times New Roman" panose="02020603050405020304" pitchFamily="18" charset="0"/>
                </a:rPr>
                <a:t>vực ngoài nhà nước</a:t>
              </a:r>
            </a:p>
          </p:txBody>
        </p:sp>
      </p:grpSp>
      <p:grpSp>
        <p:nvGrpSpPr>
          <p:cNvPr id="18" name="Group 17">
            <a:extLst>
              <a:ext uri="{FF2B5EF4-FFF2-40B4-BE49-F238E27FC236}">
                <a16:creationId xmlns:a16="http://schemas.microsoft.com/office/drawing/2014/main" id="{BFC5C921-2DF9-97AF-1D88-E927110B5767}"/>
              </a:ext>
            </a:extLst>
          </p:cNvPr>
          <p:cNvGrpSpPr/>
          <p:nvPr/>
        </p:nvGrpSpPr>
        <p:grpSpPr>
          <a:xfrm>
            <a:off x="1082723" y="2285834"/>
            <a:ext cx="4529269" cy="892258"/>
            <a:chOff x="1334946" y="3403369"/>
            <a:chExt cx="4529269" cy="892258"/>
          </a:xfrm>
        </p:grpSpPr>
        <p:sp>
          <p:nvSpPr>
            <p:cNvPr id="2" name="Rectangle: Rounded Corners 1">
              <a:extLst>
                <a:ext uri="{FF2B5EF4-FFF2-40B4-BE49-F238E27FC236}">
                  <a16:creationId xmlns:a16="http://schemas.microsoft.com/office/drawing/2014/main" id="{B8075AB6-7004-C5A3-0ECE-A922A1BEC517}"/>
                </a:ext>
              </a:extLst>
            </p:cNvPr>
            <p:cNvSpPr/>
            <p:nvPr/>
          </p:nvSpPr>
          <p:spPr>
            <a:xfrm>
              <a:off x="1334946" y="3403369"/>
              <a:ext cx="3873661" cy="892258"/>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 name="TextBox 2">
              <a:extLst>
                <a:ext uri="{FF2B5EF4-FFF2-40B4-BE49-F238E27FC236}">
                  <a16:creationId xmlns:a16="http://schemas.microsoft.com/office/drawing/2014/main" id="{8CE4F0A4-C4CC-92D4-8C91-5136EF166DA8}"/>
                </a:ext>
              </a:extLst>
            </p:cNvPr>
            <p:cNvSpPr txBox="1"/>
            <p:nvPr/>
          </p:nvSpPr>
          <p:spPr>
            <a:xfrm>
              <a:off x="1917248" y="3535650"/>
              <a:ext cx="3946967" cy="584775"/>
            </a:xfrm>
            <a:prstGeom prst="rect">
              <a:avLst/>
            </a:prstGeom>
            <a:noFill/>
          </p:spPr>
          <p:txBody>
            <a:bodyPr wrap="square" rtlCol="0">
              <a:spAutoFit/>
            </a:bodyPr>
            <a:lstStyle/>
            <a:p>
              <a:r>
                <a:rPr lang="vi-VN" sz="3200" dirty="0">
                  <a:latin typeface="+mj-lt"/>
                </a:rPr>
                <a:t>Tham ô tài sản</a:t>
              </a:r>
            </a:p>
          </p:txBody>
        </p:sp>
      </p:grpSp>
      <p:grpSp>
        <p:nvGrpSpPr>
          <p:cNvPr id="23" name="Group 22">
            <a:extLst>
              <a:ext uri="{FF2B5EF4-FFF2-40B4-BE49-F238E27FC236}">
                <a16:creationId xmlns:a16="http://schemas.microsoft.com/office/drawing/2014/main" id="{E707A04C-DCB2-B153-EE03-C47572C98CC0}"/>
              </a:ext>
            </a:extLst>
          </p:cNvPr>
          <p:cNvGrpSpPr/>
          <p:nvPr/>
        </p:nvGrpSpPr>
        <p:grpSpPr>
          <a:xfrm>
            <a:off x="5611992" y="2333489"/>
            <a:ext cx="3949240" cy="892258"/>
            <a:chOff x="6281688" y="3637560"/>
            <a:chExt cx="3949240" cy="892258"/>
          </a:xfrm>
        </p:grpSpPr>
        <p:sp>
          <p:nvSpPr>
            <p:cNvPr id="10" name="Rectangle: Rounded Corners 9">
              <a:extLst>
                <a:ext uri="{FF2B5EF4-FFF2-40B4-BE49-F238E27FC236}">
                  <a16:creationId xmlns:a16="http://schemas.microsoft.com/office/drawing/2014/main" id="{B7AA1D02-80ED-1963-1503-2BF5E3F7FB22}"/>
                </a:ext>
              </a:extLst>
            </p:cNvPr>
            <p:cNvSpPr/>
            <p:nvPr/>
          </p:nvSpPr>
          <p:spPr>
            <a:xfrm>
              <a:off x="6281688" y="3637560"/>
              <a:ext cx="3949240" cy="892258"/>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 name="TextBox 12">
              <a:extLst>
                <a:ext uri="{FF2B5EF4-FFF2-40B4-BE49-F238E27FC236}">
                  <a16:creationId xmlns:a16="http://schemas.microsoft.com/office/drawing/2014/main" id="{DB70D88E-25E5-C68B-14C9-EBA5109D7E0A}"/>
                </a:ext>
              </a:extLst>
            </p:cNvPr>
            <p:cNvSpPr txBox="1"/>
            <p:nvPr/>
          </p:nvSpPr>
          <p:spPr>
            <a:xfrm>
              <a:off x="7133544" y="3791301"/>
              <a:ext cx="3097384" cy="584775"/>
            </a:xfrm>
            <a:prstGeom prst="rect">
              <a:avLst/>
            </a:prstGeom>
            <a:noFill/>
          </p:spPr>
          <p:txBody>
            <a:bodyPr wrap="square" rtlCol="0">
              <a:spAutoFit/>
            </a:bodyPr>
            <a:lstStyle/>
            <a:p>
              <a:r>
                <a:rPr lang="vi-VN" sz="3200" dirty="0">
                  <a:latin typeface="+mj-lt"/>
                </a:rPr>
                <a:t>Nhặn hối lộ</a:t>
              </a:r>
            </a:p>
          </p:txBody>
        </p:sp>
      </p:grpSp>
      <p:grpSp>
        <p:nvGrpSpPr>
          <p:cNvPr id="25" name="Group 24">
            <a:extLst>
              <a:ext uri="{FF2B5EF4-FFF2-40B4-BE49-F238E27FC236}">
                <a16:creationId xmlns:a16="http://schemas.microsoft.com/office/drawing/2014/main" id="{837F53C1-BB24-B5C5-D1C9-7A70AB5D66F5}"/>
              </a:ext>
            </a:extLst>
          </p:cNvPr>
          <p:cNvGrpSpPr/>
          <p:nvPr/>
        </p:nvGrpSpPr>
        <p:grpSpPr>
          <a:xfrm>
            <a:off x="3104392" y="3806286"/>
            <a:ext cx="3949241" cy="2105147"/>
            <a:chOff x="4067461" y="4143252"/>
            <a:chExt cx="3949241" cy="2105147"/>
          </a:xfrm>
        </p:grpSpPr>
        <p:sp>
          <p:nvSpPr>
            <p:cNvPr id="14" name="Rectangle: Rounded Corners 13">
              <a:extLst>
                <a:ext uri="{FF2B5EF4-FFF2-40B4-BE49-F238E27FC236}">
                  <a16:creationId xmlns:a16="http://schemas.microsoft.com/office/drawing/2014/main" id="{FC9D11C7-3931-B5A3-3D25-925238CE2B25}"/>
                </a:ext>
              </a:extLst>
            </p:cNvPr>
            <p:cNvSpPr/>
            <p:nvPr/>
          </p:nvSpPr>
          <p:spPr>
            <a:xfrm>
              <a:off x="4067461" y="4143252"/>
              <a:ext cx="3949241" cy="2105147"/>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 name="TextBox 16">
              <a:extLst>
                <a:ext uri="{FF2B5EF4-FFF2-40B4-BE49-F238E27FC236}">
                  <a16:creationId xmlns:a16="http://schemas.microsoft.com/office/drawing/2014/main" id="{1CAC480C-F943-9412-F3B3-20F50A73CB7B}"/>
                </a:ext>
              </a:extLst>
            </p:cNvPr>
            <p:cNvSpPr txBox="1"/>
            <p:nvPr/>
          </p:nvSpPr>
          <p:spPr>
            <a:xfrm>
              <a:off x="4565247" y="4321968"/>
              <a:ext cx="3061505" cy="1569660"/>
            </a:xfrm>
            <a:prstGeom prst="rect">
              <a:avLst/>
            </a:prstGeom>
            <a:noFill/>
          </p:spPr>
          <p:txBody>
            <a:bodyPr wrap="square" rtlCol="0">
              <a:spAutoFit/>
            </a:bodyPr>
            <a:lstStyle/>
            <a:p>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Đưa</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hối</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lộ</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môi</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hối</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lộ</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3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vi-VN" sz="3200" dirty="0">
                <a:latin typeface="Times New Roman" panose="02020603050405020304" pitchFamily="18" charset="0"/>
                <a:cs typeface="Times New Roman" panose="02020603050405020304" pitchFamily="18" charset="0"/>
              </a:endParaRPr>
            </a:p>
          </p:txBody>
        </p:sp>
      </p:grpSp>
      <p:pic>
        <p:nvPicPr>
          <p:cNvPr id="32" name="Picture 31">
            <a:extLst>
              <a:ext uri="{FF2B5EF4-FFF2-40B4-BE49-F238E27FC236}">
                <a16:creationId xmlns:a16="http://schemas.microsoft.com/office/drawing/2014/main" id="{D210B011-1A79-27FA-31D1-792A2C49AC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987" y="4195789"/>
            <a:ext cx="2547870" cy="2147061"/>
          </a:xfrm>
          <a:prstGeom prst="rect">
            <a:avLst/>
          </a:prstGeom>
        </p:spPr>
      </p:pic>
      <p:pic>
        <p:nvPicPr>
          <p:cNvPr id="5122" name="Picture 2" descr="Hình phạt của tội tham ô tài sản theo quy định mới nhẩt">
            <a:extLst>
              <a:ext uri="{FF2B5EF4-FFF2-40B4-BE49-F238E27FC236}">
                <a16:creationId xmlns:a16="http://schemas.microsoft.com/office/drawing/2014/main" id="{BD76A58D-E026-BD53-7A38-FAED587BF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3994" y="3806286"/>
            <a:ext cx="3704651" cy="2328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37" name="Group 36">
            <a:extLst>
              <a:ext uri="{FF2B5EF4-FFF2-40B4-BE49-F238E27FC236}">
                <a16:creationId xmlns:a16="http://schemas.microsoft.com/office/drawing/2014/main" id="{06BB703C-89B1-E9D0-D105-8C341B3B4F88}"/>
              </a:ext>
            </a:extLst>
          </p:cNvPr>
          <p:cNvGrpSpPr/>
          <p:nvPr/>
        </p:nvGrpSpPr>
        <p:grpSpPr>
          <a:xfrm>
            <a:off x="-5115158" y="596458"/>
            <a:ext cx="4677652" cy="1148480"/>
            <a:chOff x="1709440" y="542185"/>
            <a:chExt cx="4677652" cy="1148480"/>
          </a:xfrm>
        </p:grpSpPr>
        <p:sp>
          <p:nvSpPr>
            <p:cNvPr id="38" name="Rectangle: Rounded Corners 37">
              <a:extLst>
                <a:ext uri="{FF2B5EF4-FFF2-40B4-BE49-F238E27FC236}">
                  <a16:creationId xmlns:a16="http://schemas.microsoft.com/office/drawing/2014/main" id="{54793EBD-4D55-2F15-F519-8A82D4CFF7C8}"/>
                </a:ext>
              </a:extLst>
            </p:cNvPr>
            <p:cNvSpPr/>
            <p:nvPr/>
          </p:nvSpPr>
          <p:spPr>
            <a:xfrm>
              <a:off x="1709440" y="542185"/>
              <a:ext cx="4486002"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9" name="TextBox 38">
              <a:extLst>
                <a:ext uri="{FF2B5EF4-FFF2-40B4-BE49-F238E27FC236}">
                  <a16:creationId xmlns:a16="http://schemas.microsoft.com/office/drawing/2014/main" id="{18BCB05A-7000-A3BA-DC95-B1C730738776}"/>
                </a:ext>
              </a:extLst>
            </p:cNvPr>
            <p:cNvSpPr txBox="1"/>
            <p:nvPr/>
          </p:nvSpPr>
          <p:spPr>
            <a:xfrm>
              <a:off x="2249311" y="824037"/>
              <a:ext cx="4137781"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Trắc nhiệm pháp lý</a:t>
              </a:r>
            </a:p>
          </p:txBody>
        </p:sp>
      </p:grpSp>
    </p:spTree>
    <p:extLst>
      <p:ext uri="{BB962C8B-B14F-4D97-AF65-F5344CB8AC3E}">
        <p14:creationId xmlns:p14="http://schemas.microsoft.com/office/powerpoint/2010/main" val="288627649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anim calcmode="lin" valueType="num">
                                      <p:cBhvr>
                                        <p:cTn id="16" dur="750" fill="hold"/>
                                        <p:tgtEl>
                                          <p:spTgt spid="18"/>
                                        </p:tgtEl>
                                        <p:attrNameLst>
                                          <p:attrName>ppt_x</p:attrName>
                                        </p:attrNameLst>
                                      </p:cBhvr>
                                      <p:tavLst>
                                        <p:tav tm="0">
                                          <p:val>
                                            <p:strVal val="#ppt_x"/>
                                          </p:val>
                                        </p:tav>
                                        <p:tav tm="100000">
                                          <p:val>
                                            <p:strVal val="#ppt_x"/>
                                          </p:val>
                                        </p:tav>
                                      </p:tavLst>
                                    </p:anim>
                                    <p:anim calcmode="lin" valueType="num">
                                      <p:cBhvr>
                                        <p:cTn id="17" dur="75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750"/>
                                        <p:tgtEl>
                                          <p:spTgt spid="23"/>
                                        </p:tgtEl>
                                      </p:cBhvr>
                                    </p:animEffect>
                                    <p:anim calcmode="lin" valueType="num">
                                      <p:cBhvr>
                                        <p:cTn id="21" dur="750" fill="hold"/>
                                        <p:tgtEl>
                                          <p:spTgt spid="23"/>
                                        </p:tgtEl>
                                        <p:attrNameLst>
                                          <p:attrName>ppt_x</p:attrName>
                                        </p:attrNameLst>
                                      </p:cBhvr>
                                      <p:tavLst>
                                        <p:tav tm="0">
                                          <p:val>
                                            <p:strVal val="#ppt_x"/>
                                          </p:val>
                                        </p:tav>
                                        <p:tav tm="100000">
                                          <p:val>
                                            <p:strVal val="#ppt_x"/>
                                          </p:val>
                                        </p:tav>
                                      </p:tavLst>
                                    </p:anim>
                                    <p:anim calcmode="lin" valueType="num">
                                      <p:cBhvr>
                                        <p:cTn id="22" dur="75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750"/>
                                        <p:tgtEl>
                                          <p:spTgt spid="25"/>
                                        </p:tgtEl>
                                      </p:cBhvr>
                                    </p:animEffect>
                                    <p:anim calcmode="lin" valueType="num">
                                      <p:cBhvr>
                                        <p:cTn id="26" dur="750" fill="hold"/>
                                        <p:tgtEl>
                                          <p:spTgt spid="25"/>
                                        </p:tgtEl>
                                        <p:attrNameLst>
                                          <p:attrName>ppt_x</p:attrName>
                                        </p:attrNameLst>
                                      </p:cBhvr>
                                      <p:tavLst>
                                        <p:tav tm="0">
                                          <p:val>
                                            <p:strVal val="#ppt_x"/>
                                          </p:val>
                                        </p:tav>
                                        <p:tav tm="100000">
                                          <p:val>
                                            <p:strVal val="#ppt_x"/>
                                          </p:val>
                                        </p:tav>
                                      </p:tavLst>
                                    </p:anim>
                                    <p:anim calcmode="lin" valueType="num">
                                      <p:cBhvr>
                                        <p:cTn id="27" dur="7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D474B26-296A-2072-AEC7-626E08E068B3}"/>
              </a:ext>
            </a:extLst>
          </p:cNvPr>
          <p:cNvSpPr/>
          <p:nvPr/>
        </p:nvSpPr>
        <p:spPr>
          <a:xfrm>
            <a:off x="10829199" y="150199"/>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72209E5D-E42F-24BA-4B4B-2D2B3B1316F7}"/>
              </a:ext>
            </a:extLst>
          </p:cNvPr>
          <p:cNvSpPr/>
          <p:nvPr/>
        </p:nvSpPr>
        <p:spPr>
          <a:xfrm>
            <a:off x="-119360" y="5017867"/>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07ECE7A0-1C07-FCA0-1766-FE53351D931E}"/>
              </a:ext>
            </a:extLst>
          </p:cNvPr>
          <p:cNvSpPr/>
          <p:nvPr/>
        </p:nvSpPr>
        <p:spPr>
          <a:xfrm>
            <a:off x="412508" y="-2541175"/>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Group 4">
            <a:extLst>
              <a:ext uri="{FF2B5EF4-FFF2-40B4-BE49-F238E27FC236}">
                <a16:creationId xmlns:a16="http://schemas.microsoft.com/office/drawing/2014/main" id="{A2CE167A-532B-B33D-D610-2DB4602BA985}"/>
              </a:ext>
            </a:extLst>
          </p:cNvPr>
          <p:cNvGrpSpPr/>
          <p:nvPr/>
        </p:nvGrpSpPr>
        <p:grpSpPr>
          <a:xfrm>
            <a:off x="1362801" y="596458"/>
            <a:ext cx="4677652" cy="1148480"/>
            <a:chOff x="1709440" y="542185"/>
            <a:chExt cx="4677652" cy="1148480"/>
          </a:xfrm>
        </p:grpSpPr>
        <p:sp>
          <p:nvSpPr>
            <p:cNvPr id="9" name="Rectangle: Rounded Corners 8">
              <a:extLst>
                <a:ext uri="{FF2B5EF4-FFF2-40B4-BE49-F238E27FC236}">
                  <a16:creationId xmlns:a16="http://schemas.microsoft.com/office/drawing/2014/main" id="{DAF68DEB-B2F4-8AE4-0BE2-A310C3B9740A}"/>
                </a:ext>
              </a:extLst>
            </p:cNvPr>
            <p:cNvSpPr/>
            <p:nvPr/>
          </p:nvSpPr>
          <p:spPr>
            <a:xfrm>
              <a:off x="1709440" y="542185"/>
              <a:ext cx="4486002"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803B9471-8458-E943-26C1-B00A30E31447}"/>
                </a:ext>
              </a:extLst>
            </p:cNvPr>
            <p:cNvSpPr txBox="1"/>
            <p:nvPr/>
          </p:nvSpPr>
          <p:spPr>
            <a:xfrm>
              <a:off x="2249311" y="824037"/>
              <a:ext cx="4137781"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Trắc nhiệm pháp lý</a:t>
              </a:r>
            </a:p>
          </p:txBody>
        </p:sp>
      </p:grpSp>
      <p:grpSp>
        <p:nvGrpSpPr>
          <p:cNvPr id="19" name="Group 18">
            <a:extLst>
              <a:ext uri="{FF2B5EF4-FFF2-40B4-BE49-F238E27FC236}">
                <a16:creationId xmlns:a16="http://schemas.microsoft.com/office/drawing/2014/main" id="{2F958DA2-9DD4-EF48-9D13-99C76C0FD255}"/>
              </a:ext>
            </a:extLst>
          </p:cNvPr>
          <p:cNvGrpSpPr/>
          <p:nvPr/>
        </p:nvGrpSpPr>
        <p:grpSpPr>
          <a:xfrm>
            <a:off x="1362801" y="2539074"/>
            <a:ext cx="9041358" cy="954915"/>
            <a:chOff x="1572151" y="2281100"/>
            <a:chExt cx="9041358" cy="954915"/>
          </a:xfrm>
        </p:grpSpPr>
        <p:sp>
          <p:nvSpPr>
            <p:cNvPr id="4" name="Rectangle: Rounded Corners 3">
              <a:extLst>
                <a:ext uri="{FF2B5EF4-FFF2-40B4-BE49-F238E27FC236}">
                  <a16:creationId xmlns:a16="http://schemas.microsoft.com/office/drawing/2014/main" id="{D6155AA9-9493-3455-69A3-419D1DD57652}"/>
                </a:ext>
              </a:extLst>
            </p:cNvPr>
            <p:cNvSpPr/>
            <p:nvPr/>
          </p:nvSpPr>
          <p:spPr>
            <a:xfrm>
              <a:off x="1572151" y="2281100"/>
              <a:ext cx="8090009" cy="911979"/>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TextBox 6">
              <a:extLst>
                <a:ext uri="{FF2B5EF4-FFF2-40B4-BE49-F238E27FC236}">
                  <a16:creationId xmlns:a16="http://schemas.microsoft.com/office/drawing/2014/main" id="{CFCE26B7-5856-34DB-A854-C5B55065B9B0}"/>
                </a:ext>
              </a:extLst>
            </p:cNvPr>
            <p:cNvSpPr txBox="1"/>
            <p:nvPr/>
          </p:nvSpPr>
          <p:spPr>
            <a:xfrm>
              <a:off x="2029479" y="2435796"/>
              <a:ext cx="8584030" cy="800219"/>
            </a:xfrm>
            <a:prstGeom prst="rect">
              <a:avLst/>
            </a:prstGeom>
            <a:noFill/>
          </p:spPr>
          <p:txBody>
            <a:bodyPr wrap="square" rtlCol="0">
              <a:spAutoFit/>
            </a:bodyPr>
            <a:lstStyle/>
            <a:p>
              <a:r>
                <a:rPr lang="en-US" sz="2800" dirty="0" err="1">
                  <a:solidFill>
                    <a:srgbClr val="4D4D4D"/>
                  </a:solidFill>
                  <a:effectLst/>
                  <a:latin typeface="Times New Roman" panose="02020603050405020304" pitchFamily="18" charset="0"/>
                  <a:ea typeface="Times New Roman" panose="02020603050405020304" pitchFamily="18" charset="0"/>
                </a:rPr>
                <a:t>Khoản</a:t>
              </a:r>
              <a:r>
                <a:rPr lang="en-US" sz="2800" dirty="0">
                  <a:solidFill>
                    <a:srgbClr val="4D4D4D"/>
                  </a:solidFill>
                  <a:effectLst/>
                  <a:latin typeface="Times New Roman" panose="02020603050405020304" pitchFamily="18" charset="0"/>
                  <a:ea typeface="Times New Roman" panose="02020603050405020304" pitchFamily="18" charset="0"/>
                </a:rPr>
                <a:t> 1 </a:t>
              </a:r>
              <a:r>
                <a:rPr lang="en-US" sz="2800" dirty="0" err="1">
                  <a:solidFill>
                    <a:srgbClr val="4D4D4D"/>
                  </a:solidFill>
                  <a:effectLst/>
                  <a:latin typeface="Times New Roman" panose="02020603050405020304" pitchFamily="18" charset="0"/>
                  <a:ea typeface="Times New Roman" panose="02020603050405020304" pitchFamily="18" charset="0"/>
                </a:rPr>
                <a:t>Điều</a:t>
              </a:r>
              <a:r>
                <a:rPr lang="en-US" sz="2800" dirty="0">
                  <a:solidFill>
                    <a:srgbClr val="4D4D4D"/>
                  </a:solidFill>
                  <a:effectLst/>
                  <a:latin typeface="Times New Roman" panose="02020603050405020304" pitchFamily="18" charset="0"/>
                  <a:ea typeface="Times New Roman" panose="02020603050405020304" pitchFamily="18" charset="0"/>
                </a:rPr>
                <a:t> 92 </a:t>
              </a:r>
              <a:r>
                <a:rPr lang="en-US" sz="2800" dirty="0" err="1">
                  <a:solidFill>
                    <a:srgbClr val="4D4D4D"/>
                  </a:solidFill>
                  <a:effectLst/>
                  <a:latin typeface="Times New Roman" panose="02020603050405020304" pitchFamily="18" charset="0"/>
                  <a:ea typeface="Times New Roman" panose="02020603050405020304" pitchFamily="18" charset="0"/>
                </a:rPr>
                <a:t>Luật</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Phòng</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chống</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tham</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nhũng</a:t>
              </a:r>
              <a:endParaRPr lang="vi-VN" sz="2800" dirty="0">
                <a:effectLst/>
                <a:latin typeface="Times New Roman" panose="02020603050405020304" pitchFamily="18" charset="0"/>
                <a:ea typeface="Times New Roman" panose="02020603050405020304" pitchFamily="18" charset="0"/>
              </a:endParaRPr>
            </a:p>
            <a:p>
              <a:endParaRPr lang="vi-VN" dirty="0"/>
            </a:p>
          </p:txBody>
        </p:sp>
      </p:grpSp>
      <p:grpSp>
        <p:nvGrpSpPr>
          <p:cNvPr id="16" name="Group 15">
            <a:extLst>
              <a:ext uri="{FF2B5EF4-FFF2-40B4-BE49-F238E27FC236}">
                <a16:creationId xmlns:a16="http://schemas.microsoft.com/office/drawing/2014/main" id="{56DB5B52-572A-A75C-6BE5-D9091BBFC668}"/>
              </a:ext>
            </a:extLst>
          </p:cNvPr>
          <p:cNvGrpSpPr/>
          <p:nvPr/>
        </p:nvGrpSpPr>
        <p:grpSpPr>
          <a:xfrm>
            <a:off x="1362801" y="4095608"/>
            <a:ext cx="10010120" cy="1790765"/>
            <a:chOff x="1709440" y="3801342"/>
            <a:chExt cx="10010120" cy="1790765"/>
          </a:xfrm>
        </p:grpSpPr>
        <p:sp>
          <p:nvSpPr>
            <p:cNvPr id="11" name="Rectangle: Rounded Corners 10">
              <a:extLst>
                <a:ext uri="{FF2B5EF4-FFF2-40B4-BE49-F238E27FC236}">
                  <a16:creationId xmlns:a16="http://schemas.microsoft.com/office/drawing/2014/main" id="{D41C0959-0497-AAD1-997D-F9BFAC344109}"/>
                </a:ext>
              </a:extLst>
            </p:cNvPr>
            <p:cNvSpPr/>
            <p:nvPr/>
          </p:nvSpPr>
          <p:spPr>
            <a:xfrm>
              <a:off x="1709440" y="3801342"/>
              <a:ext cx="10010120" cy="1730037"/>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TextBox 11">
              <a:extLst>
                <a:ext uri="{FF2B5EF4-FFF2-40B4-BE49-F238E27FC236}">
                  <a16:creationId xmlns:a16="http://schemas.microsoft.com/office/drawing/2014/main" id="{5707006F-F999-F164-48A2-EC1215C28BB2}"/>
                </a:ext>
              </a:extLst>
            </p:cNvPr>
            <p:cNvSpPr txBox="1"/>
            <p:nvPr/>
          </p:nvSpPr>
          <p:spPr>
            <a:xfrm>
              <a:off x="2241308" y="3930114"/>
              <a:ext cx="9333089" cy="1661993"/>
            </a:xfrm>
            <a:prstGeom prst="rect">
              <a:avLst/>
            </a:prstGeom>
            <a:noFill/>
          </p:spPr>
          <p:txBody>
            <a:bodyPr wrap="square" rtlCol="0">
              <a:spAutoFit/>
            </a:bodyPr>
            <a:lstStyle/>
            <a:p>
              <a:r>
                <a:rPr lang="en-US" sz="2800" dirty="0" err="1">
                  <a:solidFill>
                    <a:srgbClr val="4D4D4D"/>
                  </a:solidFill>
                  <a:effectLst/>
                  <a:latin typeface="Times New Roman" panose="02020603050405020304" pitchFamily="18" charset="0"/>
                  <a:ea typeface="Times New Roman" panose="02020603050405020304" pitchFamily="18" charset="0"/>
                </a:rPr>
                <a:t>Người</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có</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hành</a:t>
              </a:r>
              <a:r>
                <a:rPr lang="en-US" sz="2800" dirty="0">
                  <a:solidFill>
                    <a:srgbClr val="4D4D4D"/>
                  </a:solidFill>
                  <a:effectLst/>
                  <a:latin typeface="Times New Roman" panose="02020603050405020304" pitchFamily="18" charset="0"/>
                  <a:ea typeface="Times New Roman" panose="02020603050405020304" pitchFamily="18" charset="0"/>
                </a:rPr>
                <a:t> vi </a:t>
              </a:r>
              <a:r>
                <a:rPr lang="en-US" sz="2800" dirty="0" err="1">
                  <a:solidFill>
                    <a:srgbClr val="4D4D4D"/>
                  </a:solidFill>
                  <a:effectLst/>
                  <a:latin typeface="Times New Roman" panose="02020603050405020304" pitchFamily="18" charset="0"/>
                  <a:ea typeface="Times New Roman" panose="02020603050405020304" pitchFamily="18" charset="0"/>
                </a:rPr>
                <a:t>tham</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nhũng</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giữ</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bất</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kì</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chức</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vụ</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vị</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trí</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công</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tác</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nào</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đều</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phải</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bị</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xử</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lý</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nghiêm</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minh</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theo</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quy</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định</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của</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pháp</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luật</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kể</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cả</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người</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đã</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nghỉ</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hưu</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thôi</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việc</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chuyển</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công</a:t>
              </a:r>
              <a:r>
                <a:rPr lang="en-US" sz="2800" dirty="0">
                  <a:solidFill>
                    <a:srgbClr val="4D4D4D"/>
                  </a:solidFill>
                  <a:effectLst/>
                  <a:latin typeface="Times New Roman" panose="02020603050405020304" pitchFamily="18" charset="0"/>
                  <a:ea typeface="Times New Roman" panose="02020603050405020304" pitchFamily="18" charset="0"/>
                </a:rPr>
                <a:t> </a:t>
              </a:r>
              <a:r>
                <a:rPr lang="en-US" sz="2800" dirty="0" err="1">
                  <a:solidFill>
                    <a:srgbClr val="4D4D4D"/>
                  </a:solidFill>
                  <a:effectLst/>
                  <a:latin typeface="Times New Roman" panose="02020603050405020304" pitchFamily="18" charset="0"/>
                  <a:ea typeface="Times New Roman" panose="02020603050405020304" pitchFamily="18" charset="0"/>
                </a:rPr>
                <a:t>tác</a:t>
              </a:r>
              <a:r>
                <a:rPr lang="en-US" sz="2800" dirty="0">
                  <a:solidFill>
                    <a:srgbClr val="4D4D4D"/>
                  </a:solidFill>
                  <a:effectLst/>
                  <a:latin typeface="Times New Roman" panose="02020603050405020304" pitchFamily="18" charset="0"/>
                  <a:ea typeface="Times New Roman" panose="02020603050405020304" pitchFamily="18" charset="0"/>
                </a:rPr>
                <a:t>.</a:t>
              </a:r>
              <a:endParaRPr lang="vi-VN" sz="2800" dirty="0">
                <a:effectLst/>
                <a:latin typeface="Times New Roman" panose="02020603050405020304" pitchFamily="18" charset="0"/>
                <a:ea typeface="Times New Roman" panose="02020603050405020304" pitchFamily="18" charset="0"/>
              </a:endParaRPr>
            </a:p>
            <a:p>
              <a:endParaRPr lang="vi-VN" dirty="0"/>
            </a:p>
          </p:txBody>
        </p:sp>
      </p:grpSp>
      <p:pic>
        <p:nvPicPr>
          <p:cNvPr id="22" name="Picture 21">
            <a:extLst>
              <a:ext uri="{FF2B5EF4-FFF2-40B4-BE49-F238E27FC236}">
                <a16:creationId xmlns:a16="http://schemas.microsoft.com/office/drawing/2014/main" id="{89D5CBC2-4B2C-CEB9-8E55-7DFC877D9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7232">
            <a:off x="7258006" y="90251"/>
            <a:ext cx="2349361" cy="2013738"/>
          </a:xfrm>
          <a:prstGeom prst="rect">
            <a:avLst/>
          </a:prstGeom>
        </p:spPr>
      </p:pic>
      <p:grpSp>
        <p:nvGrpSpPr>
          <p:cNvPr id="24" name="Group 23">
            <a:extLst>
              <a:ext uri="{FF2B5EF4-FFF2-40B4-BE49-F238E27FC236}">
                <a16:creationId xmlns:a16="http://schemas.microsoft.com/office/drawing/2014/main" id="{9010D413-EAF0-065B-ADAE-38602A60BCC4}"/>
              </a:ext>
            </a:extLst>
          </p:cNvPr>
          <p:cNvGrpSpPr/>
          <p:nvPr/>
        </p:nvGrpSpPr>
        <p:grpSpPr>
          <a:xfrm>
            <a:off x="-3678371" y="2590800"/>
            <a:ext cx="3066926" cy="1676400"/>
            <a:chOff x="3319739" y="1752600"/>
            <a:chExt cx="3066926" cy="1676400"/>
          </a:xfrm>
        </p:grpSpPr>
        <p:sp>
          <p:nvSpPr>
            <p:cNvPr id="26" name="Rectangle: Rounded Corners 25">
              <a:extLst>
                <a:ext uri="{FF2B5EF4-FFF2-40B4-BE49-F238E27FC236}">
                  <a16:creationId xmlns:a16="http://schemas.microsoft.com/office/drawing/2014/main" id="{EB875F69-155A-A027-6664-7100AB7DE3B7}"/>
                </a:ext>
              </a:extLst>
            </p:cNvPr>
            <p:cNvSpPr/>
            <p:nvPr/>
          </p:nvSpPr>
          <p:spPr>
            <a:xfrm>
              <a:off x="3319739" y="1752600"/>
              <a:ext cx="2996995" cy="167640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7" name="TextBox 26">
              <a:extLst>
                <a:ext uri="{FF2B5EF4-FFF2-40B4-BE49-F238E27FC236}">
                  <a16:creationId xmlns:a16="http://schemas.microsoft.com/office/drawing/2014/main" id="{A4B04F9A-9826-2A12-3E46-EF7F9BB7029A}"/>
                </a:ext>
              </a:extLst>
            </p:cNvPr>
            <p:cNvSpPr txBox="1"/>
            <p:nvPr/>
          </p:nvSpPr>
          <p:spPr>
            <a:xfrm>
              <a:off x="3563879" y="2083239"/>
              <a:ext cx="2822786" cy="853578"/>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Với công chức tham nhũng</a:t>
              </a:r>
            </a:p>
          </p:txBody>
        </p:sp>
      </p:grpSp>
      <p:sp>
        <p:nvSpPr>
          <p:cNvPr id="30" name="Google Shape;2806;p24">
            <a:extLst>
              <a:ext uri="{FF2B5EF4-FFF2-40B4-BE49-F238E27FC236}">
                <a16:creationId xmlns:a16="http://schemas.microsoft.com/office/drawing/2014/main" id="{EC61BCCB-E27C-A4C0-1015-40BCD65E3216}"/>
              </a:ext>
            </a:extLst>
          </p:cNvPr>
          <p:cNvSpPr/>
          <p:nvPr/>
        </p:nvSpPr>
        <p:spPr>
          <a:xfrm rot="374135">
            <a:off x="-4034689" y="7596397"/>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Google Shape;268;p33">
            <a:extLst>
              <a:ext uri="{FF2B5EF4-FFF2-40B4-BE49-F238E27FC236}">
                <a16:creationId xmlns:a16="http://schemas.microsoft.com/office/drawing/2014/main" id="{E04173CF-9B88-5D4C-6CE8-9B15486F7C97}"/>
              </a:ext>
            </a:extLst>
          </p:cNvPr>
          <p:cNvPicPr preferRelativeResize="0"/>
          <p:nvPr/>
        </p:nvPicPr>
        <p:blipFill rotWithShape="1">
          <a:blip r:embed="rId3">
            <a:alphaModFix/>
          </a:blip>
          <a:srcRect/>
          <a:stretch/>
        </p:blipFill>
        <p:spPr>
          <a:xfrm>
            <a:off x="-4299093" y="6735178"/>
            <a:ext cx="1514994" cy="2057400"/>
          </a:xfrm>
          <a:prstGeom prst="rect">
            <a:avLst/>
          </a:prstGeom>
          <a:noFill/>
          <a:ln>
            <a:noFill/>
          </a:ln>
        </p:spPr>
      </p:pic>
      <p:pic>
        <p:nvPicPr>
          <p:cNvPr id="34" name="Google Shape;272;p33">
            <a:extLst>
              <a:ext uri="{FF2B5EF4-FFF2-40B4-BE49-F238E27FC236}">
                <a16:creationId xmlns:a16="http://schemas.microsoft.com/office/drawing/2014/main" id="{90F7E908-E57D-0F54-7AEB-0A18416EEE21}"/>
              </a:ext>
            </a:extLst>
          </p:cNvPr>
          <p:cNvPicPr preferRelativeResize="0"/>
          <p:nvPr/>
        </p:nvPicPr>
        <p:blipFill rotWithShape="1">
          <a:blip r:embed="rId4">
            <a:alphaModFix/>
          </a:blip>
          <a:srcRect l="17899" b="38301"/>
          <a:stretch/>
        </p:blipFill>
        <p:spPr>
          <a:xfrm>
            <a:off x="-3792863" y="7936519"/>
            <a:ext cx="3002905" cy="1009361"/>
          </a:xfrm>
          <a:prstGeom prst="rect">
            <a:avLst/>
          </a:prstGeom>
          <a:noFill/>
          <a:ln>
            <a:noFill/>
          </a:ln>
        </p:spPr>
      </p:pic>
      <p:pic>
        <p:nvPicPr>
          <p:cNvPr id="35" name="Picture 2" descr="Tham ô khác tham nhũng thế nào? Mức phạt với công chức tham ô">
            <a:extLst>
              <a:ext uri="{FF2B5EF4-FFF2-40B4-BE49-F238E27FC236}">
                <a16:creationId xmlns:a16="http://schemas.microsoft.com/office/drawing/2014/main" id="{B68A0B8D-04C4-6F53-23FF-50BDDD295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791692">
            <a:off x="8280202" y="8533188"/>
            <a:ext cx="3577622" cy="2009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6" name="Picture 4" descr="Các yếu tố cấu thành tội tham ô tài sản">
            <a:extLst>
              <a:ext uri="{FF2B5EF4-FFF2-40B4-BE49-F238E27FC236}">
                <a16:creationId xmlns:a16="http://schemas.microsoft.com/office/drawing/2014/main" id="{F318366E-E538-99DB-A21A-3804A313B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7516214">
            <a:off x="8633500" y="13812114"/>
            <a:ext cx="2822786" cy="2117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15271976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D474B26-296A-2072-AEC7-626E08E068B3}"/>
              </a:ext>
            </a:extLst>
          </p:cNvPr>
          <p:cNvSpPr/>
          <p:nvPr/>
        </p:nvSpPr>
        <p:spPr>
          <a:xfrm>
            <a:off x="10707279" y="4224380"/>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72209E5D-E42F-24BA-4B4B-2D2B3B1316F7}"/>
              </a:ext>
            </a:extLst>
          </p:cNvPr>
          <p:cNvSpPr/>
          <p:nvPr/>
        </p:nvSpPr>
        <p:spPr>
          <a:xfrm>
            <a:off x="-1591508" y="388756"/>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07ECE7A0-1C07-FCA0-1766-FE53351D931E}"/>
              </a:ext>
            </a:extLst>
          </p:cNvPr>
          <p:cNvSpPr/>
          <p:nvPr/>
        </p:nvSpPr>
        <p:spPr>
          <a:xfrm>
            <a:off x="6367861" y="-2564285"/>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380BD102-A678-F26A-7F08-B06A82586973}"/>
              </a:ext>
            </a:extLst>
          </p:cNvPr>
          <p:cNvGrpSpPr/>
          <p:nvPr/>
        </p:nvGrpSpPr>
        <p:grpSpPr>
          <a:xfrm>
            <a:off x="1150050" y="2590800"/>
            <a:ext cx="3066926" cy="1676400"/>
            <a:chOff x="3319739" y="1752600"/>
            <a:chExt cx="3066926" cy="1676400"/>
          </a:xfrm>
        </p:grpSpPr>
        <p:sp>
          <p:nvSpPr>
            <p:cNvPr id="9" name="Rectangle: Rounded Corners 8">
              <a:extLst>
                <a:ext uri="{FF2B5EF4-FFF2-40B4-BE49-F238E27FC236}">
                  <a16:creationId xmlns:a16="http://schemas.microsoft.com/office/drawing/2014/main" id="{DAF68DEB-B2F4-8AE4-0BE2-A310C3B9740A}"/>
                </a:ext>
              </a:extLst>
            </p:cNvPr>
            <p:cNvSpPr/>
            <p:nvPr/>
          </p:nvSpPr>
          <p:spPr>
            <a:xfrm>
              <a:off x="3319739" y="1752600"/>
              <a:ext cx="2996995" cy="167640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803B9471-8458-E943-26C1-B00A30E31447}"/>
                </a:ext>
              </a:extLst>
            </p:cNvPr>
            <p:cNvSpPr txBox="1"/>
            <p:nvPr/>
          </p:nvSpPr>
          <p:spPr>
            <a:xfrm>
              <a:off x="3563879" y="2083239"/>
              <a:ext cx="2822786" cy="853578"/>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Với công chức tham nhũng</a:t>
              </a:r>
            </a:p>
          </p:txBody>
        </p:sp>
      </p:grpSp>
      <p:grpSp>
        <p:nvGrpSpPr>
          <p:cNvPr id="2" name="Group 1">
            <a:extLst>
              <a:ext uri="{FF2B5EF4-FFF2-40B4-BE49-F238E27FC236}">
                <a16:creationId xmlns:a16="http://schemas.microsoft.com/office/drawing/2014/main" id="{EE2D1E16-55CF-3244-576B-EE53528E8A02}"/>
              </a:ext>
            </a:extLst>
          </p:cNvPr>
          <p:cNvGrpSpPr/>
          <p:nvPr/>
        </p:nvGrpSpPr>
        <p:grpSpPr>
          <a:xfrm>
            <a:off x="13530024" y="596458"/>
            <a:ext cx="4677652" cy="1148480"/>
            <a:chOff x="1709440" y="542185"/>
            <a:chExt cx="4677652" cy="1148480"/>
          </a:xfrm>
        </p:grpSpPr>
        <p:sp>
          <p:nvSpPr>
            <p:cNvPr id="3" name="Rectangle: Rounded Corners 2">
              <a:extLst>
                <a:ext uri="{FF2B5EF4-FFF2-40B4-BE49-F238E27FC236}">
                  <a16:creationId xmlns:a16="http://schemas.microsoft.com/office/drawing/2014/main" id="{1844BAC0-4EBF-3E1C-31FA-A0CFE8DB6CD6}"/>
                </a:ext>
              </a:extLst>
            </p:cNvPr>
            <p:cNvSpPr/>
            <p:nvPr/>
          </p:nvSpPr>
          <p:spPr>
            <a:xfrm>
              <a:off x="1709440" y="542185"/>
              <a:ext cx="4486002"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TextBox 5">
              <a:extLst>
                <a:ext uri="{FF2B5EF4-FFF2-40B4-BE49-F238E27FC236}">
                  <a16:creationId xmlns:a16="http://schemas.microsoft.com/office/drawing/2014/main" id="{7388AC7F-ACEB-976B-C516-8FBFC685A9C0}"/>
                </a:ext>
              </a:extLst>
            </p:cNvPr>
            <p:cNvSpPr txBox="1"/>
            <p:nvPr/>
          </p:nvSpPr>
          <p:spPr>
            <a:xfrm>
              <a:off x="2249311" y="824037"/>
              <a:ext cx="4137781"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Trắc nhiệm pháp lý</a:t>
              </a:r>
            </a:p>
          </p:txBody>
        </p:sp>
      </p:grpSp>
      <p:sp>
        <p:nvSpPr>
          <p:cNvPr id="13" name="Rectangle: Rounded Corners 12">
            <a:extLst>
              <a:ext uri="{FF2B5EF4-FFF2-40B4-BE49-F238E27FC236}">
                <a16:creationId xmlns:a16="http://schemas.microsoft.com/office/drawing/2014/main" id="{31A4133E-5120-EB26-904E-A5388B566A28}"/>
              </a:ext>
            </a:extLst>
          </p:cNvPr>
          <p:cNvSpPr/>
          <p:nvPr/>
        </p:nvSpPr>
        <p:spPr>
          <a:xfrm>
            <a:off x="4869363" y="876145"/>
            <a:ext cx="2996995" cy="66244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 name="TextBox 13">
            <a:extLst>
              <a:ext uri="{FF2B5EF4-FFF2-40B4-BE49-F238E27FC236}">
                <a16:creationId xmlns:a16="http://schemas.microsoft.com/office/drawing/2014/main" id="{158258DB-A6CD-20AA-DEF7-DC4D4C1AAC99}"/>
              </a:ext>
            </a:extLst>
          </p:cNvPr>
          <p:cNvSpPr txBox="1"/>
          <p:nvPr/>
        </p:nvSpPr>
        <p:spPr>
          <a:xfrm>
            <a:off x="5116559" y="880955"/>
            <a:ext cx="2822786"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Khiển trách</a:t>
            </a:r>
          </a:p>
        </p:txBody>
      </p:sp>
      <p:sp>
        <p:nvSpPr>
          <p:cNvPr id="17" name="Rectangle: Rounded Corners 16">
            <a:extLst>
              <a:ext uri="{FF2B5EF4-FFF2-40B4-BE49-F238E27FC236}">
                <a16:creationId xmlns:a16="http://schemas.microsoft.com/office/drawing/2014/main" id="{695A90EE-E0EE-A969-9B0B-06623E05AA52}"/>
              </a:ext>
            </a:extLst>
          </p:cNvPr>
          <p:cNvSpPr/>
          <p:nvPr/>
        </p:nvSpPr>
        <p:spPr>
          <a:xfrm>
            <a:off x="4869363" y="2051933"/>
            <a:ext cx="2996995" cy="849476"/>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C93B93EC-A2AF-A270-8D42-4ED1334DDF97}"/>
              </a:ext>
            </a:extLst>
          </p:cNvPr>
          <p:cNvSpPr txBox="1"/>
          <p:nvPr/>
        </p:nvSpPr>
        <p:spPr>
          <a:xfrm>
            <a:off x="5359511" y="2124788"/>
            <a:ext cx="2822786"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Cảnh báo</a:t>
            </a:r>
          </a:p>
        </p:txBody>
      </p:sp>
      <p:sp>
        <p:nvSpPr>
          <p:cNvPr id="20" name="Rectangle: Rounded Corners 19">
            <a:extLst>
              <a:ext uri="{FF2B5EF4-FFF2-40B4-BE49-F238E27FC236}">
                <a16:creationId xmlns:a16="http://schemas.microsoft.com/office/drawing/2014/main" id="{08267D09-3A4A-4105-5F85-F3FD957977E5}"/>
              </a:ext>
            </a:extLst>
          </p:cNvPr>
          <p:cNvSpPr/>
          <p:nvPr/>
        </p:nvSpPr>
        <p:spPr>
          <a:xfrm>
            <a:off x="4869363" y="3428601"/>
            <a:ext cx="2996995" cy="69542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 name="TextBox 22">
            <a:extLst>
              <a:ext uri="{FF2B5EF4-FFF2-40B4-BE49-F238E27FC236}">
                <a16:creationId xmlns:a16="http://schemas.microsoft.com/office/drawing/2014/main" id="{F03E00FD-A012-9D82-BCA0-DE08CC7F66A8}"/>
              </a:ext>
            </a:extLst>
          </p:cNvPr>
          <p:cNvSpPr txBox="1"/>
          <p:nvPr/>
        </p:nvSpPr>
        <p:spPr>
          <a:xfrm>
            <a:off x="5359511" y="3461581"/>
            <a:ext cx="2822786"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Giáng chức</a:t>
            </a:r>
          </a:p>
        </p:txBody>
      </p:sp>
      <p:sp>
        <p:nvSpPr>
          <p:cNvPr id="24" name="Rectangle: Rounded Corners 23">
            <a:extLst>
              <a:ext uri="{FF2B5EF4-FFF2-40B4-BE49-F238E27FC236}">
                <a16:creationId xmlns:a16="http://schemas.microsoft.com/office/drawing/2014/main" id="{01848E8B-EC20-2684-FC0A-758B7D4D4110}"/>
              </a:ext>
            </a:extLst>
          </p:cNvPr>
          <p:cNvSpPr/>
          <p:nvPr/>
        </p:nvSpPr>
        <p:spPr>
          <a:xfrm>
            <a:off x="4869363" y="4615528"/>
            <a:ext cx="2996995" cy="69542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5" name="TextBox 24">
            <a:extLst>
              <a:ext uri="{FF2B5EF4-FFF2-40B4-BE49-F238E27FC236}">
                <a16:creationId xmlns:a16="http://schemas.microsoft.com/office/drawing/2014/main" id="{20F2991A-6EC9-75A3-6D2A-CAEDFB03A8B4}"/>
              </a:ext>
            </a:extLst>
          </p:cNvPr>
          <p:cNvSpPr txBox="1"/>
          <p:nvPr/>
        </p:nvSpPr>
        <p:spPr>
          <a:xfrm>
            <a:off x="5359511" y="4695556"/>
            <a:ext cx="2822786"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Cách chức</a:t>
            </a:r>
          </a:p>
        </p:txBody>
      </p:sp>
      <p:sp>
        <p:nvSpPr>
          <p:cNvPr id="27" name="Rectangle: Rounded Corners 26">
            <a:extLst>
              <a:ext uri="{FF2B5EF4-FFF2-40B4-BE49-F238E27FC236}">
                <a16:creationId xmlns:a16="http://schemas.microsoft.com/office/drawing/2014/main" id="{5ACFEB04-4A10-5653-6A9E-BCB5162A6877}"/>
              </a:ext>
            </a:extLst>
          </p:cNvPr>
          <p:cNvSpPr/>
          <p:nvPr/>
        </p:nvSpPr>
        <p:spPr>
          <a:xfrm>
            <a:off x="4869363" y="5688285"/>
            <a:ext cx="3312934" cy="69542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0" name="TextBox 29">
            <a:extLst>
              <a:ext uri="{FF2B5EF4-FFF2-40B4-BE49-F238E27FC236}">
                <a16:creationId xmlns:a16="http://schemas.microsoft.com/office/drawing/2014/main" id="{CB0EE9A4-003F-ABCC-B8EF-B79D6CF126A5}"/>
              </a:ext>
            </a:extLst>
          </p:cNvPr>
          <p:cNvSpPr txBox="1"/>
          <p:nvPr/>
        </p:nvSpPr>
        <p:spPr>
          <a:xfrm>
            <a:off x="5359511" y="5721265"/>
            <a:ext cx="2822786"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Buộc thôi việc</a:t>
            </a:r>
          </a:p>
        </p:txBody>
      </p:sp>
      <p:cxnSp>
        <p:nvCxnSpPr>
          <p:cNvPr id="47" name="Connector: Elbow 46">
            <a:extLst>
              <a:ext uri="{FF2B5EF4-FFF2-40B4-BE49-F238E27FC236}">
                <a16:creationId xmlns:a16="http://schemas.microsoft.com/office/drawing/2014/main" id="{4CAF8D32-03E2-740C-7B33-DE212AD13607}"/>
              </a:ext>
            </a:extLst>
          </p:cNvPr>
          <p:cNvCxnSpPr>
            <a:cxnSpLocks/>
            <a:stCxn id="9" idx="3"/>
            <a:endCxn id="13" idx="1"/>
          </p:cNvCxnSpPr>
          <p:nvPr/>
        </p:nvCxnSpPr>
        <p:spPr>
          <a:xfrm flipV="1">
            <a:off x="4147045" y="1207365"/>
            <a:ext cx="722318" cy="2221635"/>
          </a:xfrm>
          <a:prstGeom prst="bentConnector3">
            <a:avLst/>
          </a:prstGeom>
        </p:spPr>
        <p:style>
          <a:lnRef idx="2">
            <a:schemeClr val="dk1"/>
          </a:lnRef>
          <a:fillRef idx="0">
            <a:schemeClr val="dk1"/>
          </a:fillRef>
          <a:effectRef idx="1">
            <a:schemeClr val="dk1"/>
          </a:effectRef>
          <a:fontRef idx="minor">
            <a:schemeClr val="tx1"/>
          </a:fontRef>
        </p:style>
      </p:cxnSp>
      <p:cxnSp>
        <p:nvCxnSpPr>
          <p:cNvPr id="50" name="Connector: Elbow 49">
            <a:extLst>
              <a:ext uri="{FF2B5EF4-FFF2-40B4-BE49-F238E27FC236}">
                <a16:creationId xmlns:a16="http://schemas.microsoft.com/office/drawing/2014/main" id="{74373A06-FB6E-16C6-A963-BED3B49FAB66}"/>
              </a:ext>
            </a:extLst>
          </p:cNvPr>
          <p:cNvCxnSpPr>
            <a:cxnSpLocks/>
            <a:stCxn id="9" idx="3"/>
            <a:endCxn id="17" idx="1"/>
          </p:cNvCxnSpPr>
          <p:nvPr/>
        </p:nvCxnSpPr>
        <p:spPr>
          <a:xfrm flipV="1">
            <a:off x="4147045" y="2476671"/>
            <a:ext cx="722318" cy="952329"/>
          </a:xfrm>
          <a:prstGeom prst="bentConnector3">
            <a:avLst/>
          </a:prstGeom>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00F3C858-2DA4-4E0C-58EA-9994D32BF1BC}"/>
              </a:ext>
            </a:extLst>
          </p:cNvPr>
          <p:cNvCxnSpPr>
            <a:cxnSpLocks/>
            <a:stCxn id="9" idx="3"/>
            <a:endCxn id="20" idx="1"/>
          </p:cNvCxnSpPr>
          <p:nvPr/>
        </p:nvCxnSpPr>
        <p:spPr>
          <a:xfrm>
            <a:off x="4147045" y="3429000"/>
            <a:ext cx="722318" cy="347311"/>
          </a:xfrm>
          <a:prstGeom prst="bentConnector3">
            <a:avLst/>
          </a:prstGeom>
        </p:spPr>
        <p:style>
          <a:lnRef idx="1">
            <a:schemeClr val="dk1"/>
          </a:lnRef>
          <a:fillRef idx="0">
            <a:schemeClr val="dk1"/>
          </a:fillRef>
          <a:effectRef idx="0">
            <a:schemeClr val="dk1"/>
          </a:effectRef>
          <a:fontRef idx="minor">
            <a:schemeClr val="tx1"/>
          </a:fontRef>
        </p:style>
      </p:cxnSp>
      <p:cxnSp>
        <p:nvCxnSpPr>
          <p:cNvPr id="56" name="Connector: Elbow 55">
            <a:extLst>
              <a:ext uri="{FF2B5EF4-FFF2-40B4-BE49-F238E27FC236}">
                <a16:creationId xmlns:a16="http://schemas.microsoft.com/office/drawing/2014/main" id="{0690B809-4C09-8540-AB8C-ED9B8CF8471F}"/>
              </a:ext>
            </a:extLst>
          </p:cNvPr>
          <p:cNvCxnSpPr>
            <a:cxnSpLocks/>
            <a:stCxn id="9" idx="3"/>
            <a:endCxn id="24" idx="1"/>
          </p:cNvCxnSpPr>
          <p:nvPr/>
        </p:nvCxnSpPr>
        <p:spPr>
          <a:xfrm>
            <a:off x="4147045" y="3429000"/>
            <a:ext cx="722318" cy="1534238"/>
          </a:xfrm>
          <a:prstGeom prst="bentConnector3">
            <a:avLst/>
          </a:prstGeom>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9CFF52D4-733C-D28F-D7F4-E5E795EDCCB1}"/>
              </a:ext>
            </a:extLst>
          </p:cNvPr>
          <p:cNvCxnSpPr>
            <a:cxnSpLocks/>
            <a:stCxn id="9" idx="3"/>
            <a:endCxn id="27" idx="1"/>
          </p:cNvCxnSpPr>
          <p:nvPr/>
        </p:nvCxnSpPr>
        <p:spPr>
          <a:xfrm>
            <a:off x="4147045" y="3429000"/>
            <a:ext cx="722318" cy="2606995"/>
          </a:xfrm>
          <a:prstGeom prst="bentConnector3">
            <a:avLst/>
          </a:prstGeom>
        </p:spPr>
        <p:style>
          <a:lnRef idx="1">
            <a:schemeClr val="dk1"/>
          </a:lnRef>
          <a:fillRef idx="0">
            <a:schemeClr val="dk1"/>
          </a:fillRef>
          <a:effectRef idx="0">
            <a:schemeClr val="dk1"/>
          </a:effectRef>
          <a:fontRef idx="minor">
            <a:schemeClr val="tx1"/>
          </a:fontRef>
        </p:style>
      </p:cxnSp>
      <p:pic>
        <p:nvPicPr>
          <p:cNvPr id="6146" name="Picture 2" descr="Tham ô khác tham nhũng thế nào? Mức phạt với công chức tham ô">
            <a:extLst>
              <a:ext uri="{FF2B5EF4-FFF2-40B4-BE49-F238E27FC236}">
                <a16:creationId xmlns:a16="http://schemas.microsoft.com/office/drawing/2014/main" id="{4534D30A-6F46-5149-C949-ED4FD139D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64607">
            <a:off x="8290534" y="1538584"/>
            <a:ext cx="3577622" cy="2009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148" name="Picture 4" descr="Các yếu tố cấu thành tội tham ô tài sản">
            <a:extLst>
              <a:ext uri="{FF2B5EF4-FFF2-40B4-BE49-F238E27FC236}">
                <a16:creationId xmlns:a16="http://schemas.microsoft.com/office/drawing/2014/main" id="{3C705278-1356-DBE8-F900-64499DBC4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27515">
            <a:off x="8726111" y="3904693"/>
            <a:ext cx="2822786" cy="2117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1" name="Google Shape;2806;p24">
            <a:extLst>
              <a:ext uri="{FF2B5EF4-FFF2-40B4-BE49-F238E27FC236}">
                <a16:creationId xmlns:a16="http://schemas.microsoft.com/office/drawing/2014/main" id="{A8263E42-5A14-F7EA-A2A3-E84A476C2B10}"/>
              </a:ext>
            </a:extLst>
          </p:cNvPr>
          <p:cNvSpPr/>
          <p:nvPr/>
        </p:nvSpPr>
        <p:spPr>
          <a:xfrm rot="374135">
            <a:off x="-272281" y="5508517"/>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268;p33">
            <a:extLst>
              <a:ext uri="{FF2B5EF4-FFF2-40B4-BE49-F238E27FC236}">
                <a16:creationId xmlns:a16="http://schemas.microsoft.com/office/drawing/2014/main" id="{B1971F2D-6B2C-714B-3CCF-E8A1E829064B}"/>
              </a:ext>
            </a:extLst>
          </p:cNvPr>
          <p:cNvPicPr preferRelativeResize="0"/>
          <p:nvPr/>
        </p:nvPicPr>
        <p:blipFill rotWithShape="1">
          <a:blip r:embed="rId4">
            <a:alphaModFix/>
          </a:blip>
          <a:srcRect/>
          <a:stretch/>
        </p:blipFill>
        <p:spPr>
          <a:xfrm>
            <a:off x="-536685" y="4647298"/>
            <a:ext cx="1514994" cy="2057400"/>
          </a:xfrm>
          <a:prstGeom prst="rect">
            <a:avLst/>
          </a:prstGeom>
          <a:noFill/>
          <a:ln>
            <a:noFill/>
          </a:ln>
        </p:spPr>
      </p:pic>
      <p:pic>
        <p:nvPicPr>
          <p:cNvPr id="63" name="Google Shape;272;p33">
            <a:extLst>
              <a:ext uri="{FF2B5EF4-FFF2-40B4-BE49-F238E27FC236}">
                <a16:creationId xmlns:a16="http://schemas.microsoft.com/office/drawing/2014/main" id="{8757DFA5-9FD3-4D17-69B3-2A2113F39957}"/>
              </a:ext>
            </a:extLst>
          </p:cNvPr>
          <p:cNvPicPr preferRelativeResize="0"/>
          <p:nvPr/>
        </p:nvPicPr>
        <p:blipFill rotWithShape="1">
          <a:blip r:embed="rId5">
            <a:alphaModFix/>
          </a:blip>
          <a:srcRect l="17899" b="38301"/>
          <a:stretch/>
        </p:blipFill>
        <p:spPr>
          <a:xfrm>
            <a:off x="-30455" y="5848639"/>
            <a:ext cx="3002905" cy="1009361"/>
          </a:xfrm>
          <a:prstGeom prst="rect">
            <a:avLst/>
          </a:prstGeom>
          <a:noFill/>
          <a:ln>
            <a:noFill/>
          </a:ln>
        </p:spPr>
      </p:pic>
      <p:grpSp>
        <p:nvGrpSpPr>
          <p:cNvPr id="6156" name="Group 6155">
            <a:extLst>
              <a:ext uri="{FF2B5EF4-FFF2-40B4-BE49-F238E27FC236}">
                <a16:creationId xmlns:a16="http://schemas.microsoft.com/office/drawing/2014/main" id="{EFEA7D71-3588-6497-989A-6C70EB237941}"/>
              </a:ext>
            </a:extLst>
          </p:cNvPr>
          <p:cNvGrpSpPr/>
          <p:nvPr/>
        </p:nvGrpSpPr>
        <p:grpSpPr>
          <a:xfrm>
            <a:off x="3747135" y="-2448694"/>
            <a:ext cx="4486002" cy="1148480"/>
            <a:chOff x="3747135" y="372757"/>
            <a:chExt cx="4486002" cy="1148480"/>
          </a:xfrm>
        </p:grpSpPr>
        <p:sp>
          <p:nvSpPr>
            <p:cNvPr id="6157" name="Rectangle: Rounded Corners 6156">
              <a:extLst>
                <a:ext uri="{FF2B5EF4-FFF2-40B4-BE49-F238E27FC236}">
                  <a16:creationId xmlns:a16="http://schemas.microsoft.com/office/drawing/2014/main" id="{1A5803EA-C8CF-A7B7-6E26-71C633837C27}"/>
                </a:ext>
              </a:extLst>
            </p:cNvPr>
            <p:cNvSpPr/>
            <p:nvPr/>
          </p:nvSpPr>
          <p:spPr>
            <a:xfrm>
              <a:off x="3747135" y="372757"/>
              <a:ext cx="4486002"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158" name="TextBox 6157">
              <a:extLst>
                <a:ext uri="{FF2B5EF4-FFF2-40B4-BE49-F238E27FC236}">
                  <a16:creationId xmlns:a16="http://schemas.microsoft.com/office/drawing/2014/main" id="{1A41F536-F6D4-49E2-9B6B-4614EDB9EB28}"/>
                </a:ext>
              </a:extLst>
            </p:cNvPr>
            <p:cNvSpPr txBox="1"/>
            <p:nvPr/>
          </p:nvSpPr>
          <p:spPr>
            <a:xfrm>
              <a:off x="4095356" y="531498"/>
              <a:ext cx="4137781" cy="830997"/>
            </a:xfrm>
            <a:prstGeom prst="rect">
              <a:avLst/>
            </a:prstGeom>
            <a:noFill/>
          </p:spPr>
          <p:txBody>
            <a:bodyPr wrap="square" rtlCol="0">
              <a:spAutoFit/>
            </a:bodyPr>
            <a:lstStyle/>
            <a:p>
              <a:r>
                <a:rPr lang="en-US" sz="2400" b="1" dirty="0" err="1">
                  <a:effectLst/>
                  <a:latin typeface="Times New Roman" panose="02020603050405020304" pitchFamily="18" charset="0"/>
                  <a:ea typeface="Times New Roman" panose="02020603050405020304" pitchFamily="18" charset="0"/>
                </a:rPr>
                <a:t>Với</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người</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đứng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đầu</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quan</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có</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công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chức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tham</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nhũng</a:t>
              </a:r>
              <a:r>
                <a:rPr lang="en-US" sz="2400" b="1" dirty="0">
                  <a:effectLst/>
                  <a:latin typeface="Times New Roman" panose="02020603050405020304" pitchFamily="18" charset="0"/>
                  <a:ea typeface="Times New Roman" panose="02020603050405020304" pitchFamily="18" charset="0"/>
                </a:rPr>
                <a:t>.</a:t>
              </a:r>
              <a:endParaRPr lang="vi-VN" sz="24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4900782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par>
                                <p:cTn id="38" presetID="22" presetClass="entr" presetSubtype="8"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left)">
                                      <p:cBhvr>
                                        <p:cTn id="40" dur="500"/>
                                        <p:tgtEl>
                                          <p:spTgt spid="50"/>
                                        </p:tgtEl>
                                      </p:cBhvr>
                                    </p:animEffect>
                                  </p:childTnLst>
                                </p:cTn>
                              </p:par>
                              <p:par>
                                <p:cTn id="41" presetID="22" presetClass="entr" presetSubtype="8"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par>
                                <p:cTn id="44" presetID="22" presetClass="entr" presetSubtype="8"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wipe(left)">
                                      <p:cBhvr>
                                        <p:cTn id="46" dur="500"/>
                                        <p:tgtEl>
                                          <p:spTgt spid="56"/>
                                        </p:tgtEl>
                                      </p:cBhvr>
                                    </p:animEffect>
                                  </p:childTnLst>
                                </p:cTn>
                              </p:par>
                              <p:par>
                                <p:cTn id="47" presetID="22" presetClass="entr" presetSubtype="8"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left)">
                                      <p:cBhvr>
                                        <p:cTn id="4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P spid="20" grpId="0" animBg="1"/>
      <p:bldP spid="23" grpId="0"/>
      <p:bldP spid="24" grpId="0" animBg="1"/>
      <p:bldP spid="25" grpId="0"/>
      <p:bldP spid="27" grpId="0" animBg="1"/>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D474B26-296A-2072-AEC7-626E08E068B3}"/>
              </a:ext>
            </a:extLst>
          </p:cNvPr>
          <p:cNvSpPr/>
          <p:nvPr/>
        </p:nvSpPr>
        <p:spPr>
          <a:xfrm>
            <a:off x="5550305" y="5848639"/>
            <a:ext cx="3657600" cy="3657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72209E5D-E42F-24BA-4B4B-2D2B3B1316F7}"/>
              </a:ext>
            </a:extLst>
          </p:cNvPr>
          <p:cNvSpPr/>
          <p:nvPr/>
        </p:nvSpPr>
        <p:spPr>
          <a:xfrm>
            <a:off x="-556237" y="-2366165"/>
            <a:ext cx="3657600" cy="36576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07ECE7A0-1C07-FCA0-1766-FE53351D931E}"/>
              </a:ext>
            </a:extLst>
          </p:cNvPr>
          <p:cNvSpPr/>
          <p:nvPr/>
        </p:nvSpPr>
        <p:spPr>
          <a:xfrm>
            <a:off x="10363200" y="-1686473"/>
            <a:ext cx="3657600" cy="3657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380BD102-A678-F26A-7F08-B06A82586973}"/>
              </a:ext>
            </a:extLst>
          </p:cNvPr>
          <p:cNvGrpSpPr/>
          <p:nvPr/>
        </p:nvGrpSpPr>
        <p:grpSpPr>
          <a:xfrm>
            <a:off x="1150050" y="11094720"/>
            <a:ext cx="3066926" cy="1676400"/>
            <a:chOff x="3319739" y="1752600"/>
            <a:chExt cx="3066926" cy="1676400"/>
          </a:xfrm>
        </p:grpSpPr>
        <p:sp>
          <p:nvSpPr>
            <p:cNvPr id="9" name="Rectangle: Rounded Corners 8">
              <a:extLst>
                <a:ext uri="{FF2B5EF4-FFF2-40B4-BE49-F238E27FC236}">
                  <a16:creationId xmlns:a16="http://schemas.microsoft.com/office/drawing/2014/main" id="{DAF68DEB-B2F4-8AE4-0BE2-A310C3B9740A}"/>
                </a:ext>
              </a:extLst>
            </p:cNvPr>
            <p:cNvSpPr/>
            <p:nvPr/>
          </p:nvSpPr>
          <p:spPr>
            <a:xfrm>
              <a:off x="3319739" y="1752600"/>
              <a:ext cx="2996995" cy="167640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803B9471-8458-E943-26C1-B00A30E31447}"/>
                </a:ext>
              </a:extLst>
            </p:cNvPr>
            <p:cNvSpPr txBox="1"/>
            <p:nvPr/>
          </p:nvSpPr>
          <p:spPr>
            <a:xfrm>
              <a:off x="3563879" y="2083239"/>
              <a:ext cx="2822786" cy="853578"/>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Với công chức tham nhũng</a:t>
              </a:r>
            </a:p>
          </p:txBody>
        </p:sp>
      </p:grpSp>
      <p:grpSp>
        <p:nvGrpSpPr>
          <p:cNvPr id="44" name="Group 43">
            <a:extLst>
              <a:ext uri="{FF2B5EF4-FFF2-40B4-BE49-F238E27FC236}">
                <a16:creationId xmlns:a16="http://schemas.microsoft.com/office/drawing/2014/main" id="{AC140134-7BB1-3C15-AC47-AB2307912230}"/>
              </a:ext>
            </a:extLst>
          </p:cNvPr>
          <p:cNvGrpSpPr/>
          <p:nvPr/>
        </p:nvGrpSpPr>
        <p:grpSpPr>
          <a:xfrm>
            <a:off x="3747135" y="372757"/>
            <a:ext cx="4486002" cy="1148480"/>
            <a:chOff x="3747135" y="372757"/>
            <a:chExt cx="4486002" cy="1148480"/>
          </a:xfrm>
        </p:grpSpPr>
        <p:sp>
          <p:nvSpPr>
            <p:cNvPr id="3" name="Rectangle: Rounded Corners 2">
              <a:extLst>
                <a:ext uri="{FF2B5EF4-FFF2-40B4-BE49-F238E27FC236}">
                  <a16:creationId xmlns:a16="http://schemas.microsoft.com/office/drawing/2014/main" id="{1844BAC0-4EBF-3E1C-31FA-A0CFE8DB6CD6}"/>
                </a:ext>
              </a:extLst>
            </p:cNvPr>
            <p:cNvSpPr/>
            <p:nvPr/>
          </p:nvSpPr>
          <p:spPr>
            <a:xfrm>
              <a:off x="3747135" y="372757"/>
              <a:ext cx="4486002" cy="114848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TextBox 5">
              <a:extLst>
                <a:ext uri="{FF2B5EF4-FFF2-40B4-BE49-F238E27FC236}">
                  <a16:creationId xmlns:a16="http://schemas.microsoft.com/office/drawing/2014/main" id="{7388AC7F-ACEB-976B-C516-8FBFC685A9C0}"/>
                </a:ext>
              </a:extLst>
            </p:cNvPr>
            <p:cNvSpPr txBox="1"/>
            <p:nvPr/>
          </p:nvSpPr>
          <p:spPr>
            <a:xfrm>
              <a:off x="4095356" y="531498"/>
              <a:ext cx="4137781" cy="830997"/>
            </a:xfrm>
            <a:prstGeom prst="rect">
              <a:avLst/>
            </a:prstGeom>
            <a:noFill/>
          </p:spPr>
          <p:txBody>
            <a:bodyPr wrap="square" rtlCol="0">
              <a:spAutoFit/>
            </a:bodyPr>
            <a:lstStyle/>
            <a:p>
              <a:r>
                <a:rPr lang="en-US" sz="2400" b="1" dirty="0" err="1">
                  <a:effectLst/>
                  <a:latin typeface="Times New Roman" panose="02020603050405020304" pitchFamily="18" charset="0"/>
                  <a:ea typeface="Times New Roman" panose="02020603050405020304" pitchFamily="18" charset="0"/>
                </a:rPr>
                <a:t>Với</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người</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đứng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đầu</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cơ</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quan</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có</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công</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chức</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tham</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nhũng</a:t>
              </a:r>
              <a:r>
                <a:rPr lang="en-US" sz="2400" b="1" dirty="0">
                  <a:effectLst/>
                  <a:latin typeface="Times New Roman" panose="02020603050405020304" pitchFamily="18" charset="0"/>
                  <a:ea typeface="Times New Roman" panose="02020603050405020304" pitchFamily="18" charset="0"/>
                </a:rPr>
                <a:t>.</a:t>
              </a:r>
              <a:endParaRPr lang="vi-VN" sz="2400" dirty="0">
                <a:effectLst/>
                <a:latin typeface="Times New Roman" panose="02020603050405020304" pitchFamily="18" charset="0"/>
                <a:ea typeface="Times New Roman" panose="02020603050405020304" pitchFamily="18" charset="0"/>
              </a:endParaRPr>
            </a:p>
          </p:txBody>
        </p:sp>
      </p:grpSp>
      <p:pic>
        <p:nvPicPr>
          <p:cNvPr id="6146" name="Picture 2" descr="Tham ô khác tham nhũng thế nào? Mức phạt với công chức tham ô">
            <a:extLst>
              <a:ext uri="{FF2B5EF4-FFF2-40B4-BE49-F238E27FC236}">
                <a16:creationId xmlns:a16="http://schemas.microsoft.com/office/drawing/2014/main" id="{4534D30A-6F46-5149-C949-ED4FD139D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34260">
            <a:off x="8290534" y="8193611"/>
            <a:ext cx="3577622" cy="2009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8" name="Picture 4" descr="Các yếu tố cấu thành tội tham ô tài sản">
            <a:extLst>
              <a:ext uri="{FF2B5EF4-FFF2-40B4-BE49-F238E27FC236}">
                <a16:creationId xmlns:a16="http://schemas.microsoft.com/office/drawing/2014/main" id="{3C705278-1356-DBE8-F900-64499DBC4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337647">
            <a:off x="8726111" y="12711627"/>
            <a:ext cx="2822786" cy="2117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Google Shape;2806;p24">
            <a:extLst>
              <a:ext uri="{FF2B5EF4-FFF2-40B4-BE49-F238E27FC236}">
                <a16:creationId xmlns:a16="http://schemas.microsoft.com/office/drawing/2014/main" id="{A8263E42-5A14-F7EA-A2A3-E84A476C2B10}"/>
              </a:ext>
            </a:extLst>
          </p:cNvPr>
          <p:cNvSpPr/>
          <p:nvPr/>
        </p:nvSpPr>
        <p:spPr>
          <a:xfrm rot="374135">
            <a:off x="-272281" y="5508517"/>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268;p33">
            <a:extLst>
              <a:ext uri="{FF2B5EF4-FFF2-40B4-BE49-F238E27FC236}">
                <a16:creationId xmlns:a16="http://schemas.microsoft.com/office/drawing/2014/main" id="{B1971F2D-6B2C-714B-3CCF-E8A1E829064B}"/>
              </a:ext>
            </a:extLst>
          </p:cNvPr>
          <p:cNvPicPr preferRelativeResize="0"/>
          <p:nvPr/>
        </p:nvPicPr>
        <p:blipFill rotWithShape="1">
          <a:blip r:embed="rId4">
            <a:alphaModFix/>
          </a:blip>
          <a:srcRect/>
          <a:stretch/>
        </p:blipFill>
        <p:spPr>
          <a:xfrm>
            <a:off x="-536685" y="4647298"/>
            <a:ext cx="1514994" cy="2057400"/>
          </a:xfrm>
          <a:prstGeom prst="rect">
            <a:avLst/>
          </a:prstGeom>
          <a:noFill/>
          <a:ln>
            <a:noFill/>
          </a:ln>
        </p:spPr>
      </p:pic>
      <p:pic>
        <p:nvPicPr>
          <p:cNvPr id="63" name="Google Shape;272;p33">
            <a:extLst>
              <a:ext uri="{FF2B5EF4-FFF2-40B4-BE49-F238E27FC236}">
                <a16:creationId xmlns:a16="http://schemas.microsoft.com/office/drawing/2014/main" id="{8757DFA5-9FD3-4D17-69B3-2A2113F39957}"/>
              </a:ext>
            </a:extLst>
          </p:cNvPr>
          <p:cNvPicPr preferRelativeResize="0"/>
          <p:nvPr/>
        </p:nvPicPr>
        <p:blipFill rotWithShape="1">
          <a:blip r:embed="rId5">
            <a:alphaModFix/>
          </a:blip>
          <a:srcRect l="17899" b="38301"/>
          <a:stretch/>
        </p:blipFill>
        <p:spPr>
          <a:xfrm>
            <a:off x="-30455" y="5848639"/>
            <a:ext cx="3002905" cy="1009361"/>
          </a:xfrm>
          <a:prstGeom prst="rect">
            <a:avLst/>
          </a:prstGeom>
          <a:noFill/>
          <a:ln>
            <a:noFill/>
          </a:ln>
        </p:spPr>
      </p:pic>
      <p:grpSp>
        <p:nvGrpSpPr>
          <p:cNvPr id="7" name="Group 6">
            <a:extLst>
              <a:ext uri="{FF2B5EF4-FFF2-40B4-BE49-F238E27FC236}">
                <a16:creationId xmlns:a16="http://schemas.microsoft.com/office/drawing/2014/main" id="{8CBC2A37-B09F-A51B-4F20-02042BC5BFF2}"/>
              </a:ext>
            </a:extLst>
          </p:cNvPr>
          <p:cNvGrpSpPr/>
          <p:nvPr/>
        </p:nvGrpSpPr>
        <p:grpSpPr>
          <a:xfrm>
            <a:off x="1007765" y="2655116"/>
            <a:ext cx="2662829" cy="853860"/>
            <a:chOff x="1317132" y="2504986"/>
            <a:chExt cx="2662829" cy="853860"/>
          </a:xfrm>
        </p:grpSpPr>
        <p:sp>
          <p:nvSpPr>
            <p:cNvPr id="4" name="Rectangle: Rounded Corners 3">
              <a:extLst>
                <a:ext uri="{FF2B5EF4-FFF2-40B4-BE49-F238E27FC236}">
                  <a16:creationId xmlns:a16="http://schemas.microsoft.com/office/drawing/2014/main" id="{9D904722-F32C-7AFC-E586-A01B7B4569A8}"/>
                </a:ext>
              </a:extLst>
            </p:cNvPr>
            <p:cNvSpPr/>
            <p:nvPr/>
          </p:nvSpPr>
          <p:spPr>
            <a:xfrm>
              <a:off x="1317132" y="2504986"/>
              <a:ext cx="2662829" cy="85386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63AE20F3-ED45-C2B7-7A95-A14D8C7692D8}"/>
                </a:ext>
              </a:extLst>
            </p:cNvPr>
            <p:cNvSpPr txBox="1"/>
            <p:nvPr/>
          </p:nvSpPr>
          <p:spPr>
            <a:xfrm>
              <a:off x="1643605" y="2670306"/>
              <a:ext cx="2291787" cy="523220"/>
            </a:xfrm>
            <a:prstGeom prst="rect">
              <a:avLst/>
            </a:prstGeom>
            <a:noFill/>
          </p:spPr>
          <p:txBody>
            <a:bodyPr wrap="square" rtlCol="0">
              <a:spAutoFit/>
            </a:bodyPr>
            <a:lstStyle/>
            <a:p>
              <a:r>
                <a:rPr lang="vi-VN" sz="2800" b="1" dirty="0">
                  <a:latin typeface="+mj-lt"/>
                </a:rPr>
                <a:t>Khiển trách</a:t>
              </a:r>
            </a:p>
          </p:txBody>
        </p:sp>
      </p:grpSp>
      <p:grpSp>
        <p:nvGrpSpPr>
          <p:cNvPr id="10" name="Group 9">
            <a:extLst>
              <a:ext uri="{FF2B5EF4-FFF2-40B4-BE49-F238E27FC236}">
                <a16:creationId xmlns:a16="http://schemas.microsoft.com/office/drawing/2014/main" id="{BF7CB4DE-5FAA-23F7-0EE4-C5D03353B436}"/>
              </a:ext>
            </a:extLst>
          </p:cNvPr>
          <p:cNvGrpSpPr/>
          <p:nvPr/>
        </p:nvGrpSpPr>
        <p:grpSpPr>
          <a:xfrm>
            <a:off x="4661903" y="2618964"/>
            <a:ext cx="2725854" cy="853860"/>
            <a:chOff x="1317132" y="2504986"/>
            <a:chExt cx="2725854" cy="853860"/>
          </a:xfrm>
        </p:grpSpPr>
        <p:sp>
          <p:nvSpPr>
            <p:cNvPr id="11" name="Rectangle: Rounded Corners 10">
              <a:extLst>
                <a:ext uri="{FF2B5EF4-FFF2-40B4-BE49-F238E27FC236}">
                  <a16:creationId xmlns:a16="http://schemas.microsoft.com/office/drawing/2014/main" id="{760B88FA-37B3-69E0-FF14-24785D942307}"/>
                </a:ext>
              </a:extLst>
            </p:cNvPr>
            <p:cNvSpPr/>
            <p:nvPr/>
          </p:nvSpPr>
          <p:spPr>
            <a:xfrm>
              <a:off x="1317132" y="2504986"/>
              <a:ext cx="2662829" cy="85386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TextBox 11">
              <a:extLst>
                <a:ext uri="{FF2B5EF4-FFF2-40B4-BE49-F238E27FC236}">
                  <a16:creationId xmlns:a16="http://schemas.microsoft.com/office/drawing/2014/main" id="{C23FA072-74CF-A564-1F1A-0E2C1721E215}"/>
                </a:ext>
              </a:extLst>
            </p:cNvPr>
            <p:cNvSpPr txBox="1"/>
            <p:nvPr/>
          </p:nvSpPr>
          <p:spPr>
            <a:xfrm>
              <a:off x="1751199" y="2670306"/>
              <a:ext cx="2291787" cy="523220"/>
            </a:xfrm>
            <a:prstGeom prst="rect">
              <a:avLst/>
            </a:prstGeom>
            <a:noFill/>
          </p:spPr>
          <p:txBody>
            <a:bodyPr wrap="square" rtlCol="0">
              <a:spAutoFit/>
            </a:bodyPr>
            <a:lstStyle/>
            <a:p>
              <a:r>
                <a:rPr lang="vi-VN" sz="2800" b="1" dirty="0">
                  <a:latin typeface="+mj-lt"/>
                </a:rPr>
                <a:t>Cảnh cáo</a:t>
              </a:r>
            </a:p>
          </p:txBody>
        </p:sp>
      </p:grpSp>
      <p:grpSp>
        <p:nvGrpSpPr>
          <p:cNvPr id="16" name="Group 15">
            <a:extLst>
              <a:ext uri="{FF2B5EF4-FFF2-40B4-BE49-F238E27FC236}">
                <a16:creationId xmlns:a16="http://schemas.microsoft.com/office/drawing/2014/main" id="{F97E8974-EE64-0363-E2A9-CFA4CB0CDDAD}"/>
              </a:ext>
            </a:extLst>
          </p:cNvPr>
          <p:cNvGrpSpPr/>
          <p:nvPr/>
        </p:nvGrpSpPr>
        <p:grpSpPr>
          <a:xfrm>
            <a:off x="8424787" y="2618964"/>
            <a:ext cx="2800451" cy="853860"/>
            <a:chOff x="1317132" y="2504986"/>
            <a:chExt cx="2800451" cy="853860"/>
          </a:xfrm>
        </p:grpSpPr>
        <p:sp>
          <p:nvSpPr>
            <p:cNvPr id="19" name="Rectangle: Rounded Corners 18">
              <a:extLst>
                <a:ext uri="{FF2B5EF4-FFF2-40B4-BE49-F238E27FC236}">
                  <a16:creationId xmlns:a16="http://schemas.microsoft.com/office/drawing/2014/main" id="{D1F7B0F4-8CE0-26DF-7C04-624744B72915}"/>
                </a:ext>
              </a:extLst>
            </p:cNvPr>
            <p:cNvSpPr/>
            <p:nvPr/>
          </p:nvSpPr>
          <p:spPr>
            <a:xfrm>
              <a:off x="1317132" y="2504986"/>
              <a:ext cx="2662829" cy="85386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 name="TextBox 21">
              <a:extLst>
                <a:ext uri="{FF2B5EF4-FFF2-40B4-BE49-F238E27FC236}">
                  <a16:creationId xmlns:a16="http://schemas.microsoft.com/office/drawing/2014/main" id="{EB59E18B-2476-8685-5A4E-96D1987760B9}"/>
                </a:ext>
              </a:extLst>
            </p:cNvPr>
            <p:cNvSpPr txBox="1"/>
            <p:nvPr/>
          </p:nvSpPr>
          <p:spPr>
            <a:xfrm>
              <a:off x="1825796" y="2670306"/>
              <a:ext cx="2291787" cy="523220"/>
            </a:xfrm>
            <a:prstGeom prst="rect">
              <a:avLst/>
            </a:prstGeom>
            <a:noFill/>
          </p:spPr>
          <p:txBody>
            <a:bodyPr wrap="square" rtlCol="0">
              <a:spAutoFit/>
            </a:bodyPr>
            <a:lstStyle/>
            <a:p>
              <a:r>
                <a:rPr lang="vi-VN" sz="2800" b="1" dirty="0">
                  <a:latin typeface="+mj-lt"/>
                </a:rPr>
                <a:t>Cắt chức</a:t>
              </a:r>
            </a:p>
          </p:txBody>
        </p:sp>
      </p:grpSp>
      <p:cxnSp>
        <p:nvCxnSpPr>
          <p:cNvPr id="31" name="Connector: Elbow 30">
            <a:extLst>
              <a:ext uri="{FF2B5EF4-FFF2-40B4-BE49-F238E27FC236}">
                <a16:creationId xmlns:a16="http://schemas.microsoft.com/office/drawing/2014/main" id="{EAAB4130-B6E7-981D-D623-8F9261AC2933}"/>
              </a:ext>
            </a:extLst>
          </p:cNvPr>
          <p:cNvCxnSpPr>
            <a:cxnSpLocks/>
            <a:stCxn id="3" idx="2"/>
            <a:endCxn id="4" idx="0"/>
          </p:cNvCxnSpPr>
          <p:nvPr/>
        </p:nvCxnSpPr>
        <p:spPr>
          <a:xfrm rot="5400000">
            <a:off x="3597719" y="262698"/>
            <a:ext cx="1133879" cy="365095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1B6AD290-9849-67DB-AC13-59D9048DC68D}"/>
              </a:ext>
            </a:extLst>
          </p:cNvPr>
          <p:cNvCxnSpPr>
            <a:cxnSpLocks/>
            <a:stCxn id="3" idx="2"/>
            <a:endCxn id="11" idx="0"/>
          </p:cNvCxnSpPr>
          <p:nvPr/>
        </p:nvCxnSpPr>
        <p:spPr>
          <a:xfrm rot="16200000" flipH="1">
            <a:off x="5442864" y="2068509"/>
            <a:ext cx="1097727" cy="318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Elbow 39">
            <a:extLst>
              <a:ext uri="{FF2B5EF4-FFF2-40B4-BE49-F238E27FC236}">
                <a16:creationId xmlns:a16="http://schemas.microsoft.com/office/drawing/2014/main" id="{F49A6140-6C93-A6A3-8BB0-74DB3E46CF7B}"/>
              </a:ext>
            </a:extLst>
          </p:cNvPr>
          <p:cNvCxnSpPr>
            <a:cxnSpLocks/>
            <a:stCxn id="3" idx="2"/>
            <a:endCxn id="19" idx="0"/>
          </p:cNvCxnSpPr>
          <p:nvPr/>
        </p:nvCxnSpPr>
        <p:spPr>
          <a:xfrm rot="16200000" flipH="1">
            <a:off x="7324306" y="187067"/>
            <a:ext cx="1097727" cy="3766066"/>
          </a:xfrm>
          <a:prstGeom prst="bentConnector3">
            <a:avLst>
              <a:gd name="adj1" fmla="val 51735"/>
            </a:avLst>
          </a:prstGeom>
          <a:ln>
            <a:tailEnd type="triangle"/>
          </a:ln>
        </p:spPr>
        <p:style>
          <a:lnRef idx="3">
            <a:schemeClr val="dk1"/>
          </a:lnRef>
          <a:fillRef idx="0">
            <a:schemeClr val="dk1"/>
          </a:fillRef>
          <a:effectRef idx="2">
            <a:schemeClr val="dk1"/>
          </a:effectRef>
          <a:fontRef idx="minor">
            <a:schemeClr val="tx1"/>
          </a:fontRef>
        </p:style>
      </p:cxnSp>
      <p:pic>
        <p:nvPicPr>
          <p:cNvPr id="7170" name="Picture 2" descr="Gần 16 ngàn tỉ đồng tài sản tham nhũng được thu hồi trong 9 tháng năm 2022  - Nhịp sống kinh tế Việt Nam &amp; Thế giới">
            <a:extLst>
              <a:ext uri="{FF2B5EF4-FFF2-40B4-BE49-F238E27FC236}">
                <a16:creationId xmlns:a16="http://schemas.microsoft.com/office/drawing/2014/main" id="{4D522523-987B-3496-C919-58B5A8030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7371" y="4018243"/>
            <a:ext cx="3459527" cy="19459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Tham nhũng vặt và phòng, chống tham nhũng vặt">
            <a:extLst>
              <a:ext uri="{FF2B5EF4-FFF2-40B4-BE49-F238E27FC236}">
                <a16:creationId xmlns:a16="http://schemas.microsoft.com/office/drawing/2014/main" id="{7A6FAA6A-22AC-BECB-5408-9AEF851212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2243" y="3981871"/>
            <a:ext cx="3650957" cy="19823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5960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up)">
                                      <p:cBhvr>
                                        <p:cTn id="13" dur="500"/>
                                        <p:tgtEl>
                                          <p:spTgt spid="37"/>
                                        </p:tgtEl>
                                      </p:cBhvr>
                                    </p:animEffect>
                                  </p:childTnLst>
                                </p:cTn>
                              </p:par>
                              <p:par>
                                <p:cTn id="14" presetID="22" presetClass="entr" presetSubtype="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2" presetClass="entr" presetSubtype="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7170"/>
                                        </p:tgtEl>
                                        <p:attrNameLst>
                                          <p:attrName>style.visibility</p:attrName>
                                        </p:attrNameLst>
                                      </p:cBhvr>
                                      <p:to>
                                        <p:strVal val="visible"/>
                                      </p:to>
                                    </p:set>
                                    <p:anim calcmode="lin" valueType="num">
                                      <p:cBhvr additive="base">
                                        <p:cTn id="26" dur="500" fill="hold"/>
                                        <p:tgtEl>
                                          <p:spTgt spid="7170"/>
                                        </p:tgtEl>
                                        <p:attrNameLst>
                                          <p:attrName>ppt_x</p:attrName>
                                        </p:attrNameLst>
                                      </p:cBhvr>
                                      <p:tavLst>
                                        <p:tav tm="0">
                                          <p:val>
                                            <p:strVal val="#ppt_x"/>
                                          </p:val>
                                        </p:tav>
                                        <p:tav tm="100000">
                                          <p:val>
                                            <p:strVal val="#ppt_x"/>
                                          </p:val>
                                        </p:tav>
                                      </p:tavLst>
                                    </p:anim>
                                    <p:anim calcmode="lin" valueType="num">
                                      <p:cBhvr additive="base">
                                        <p:cTn id="27" dur="500" fill="hold"/>
                                        <p:tgtEl>
                                          <p:spTgt spid="7170"/>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nodeType="afterEffect">
                                  <p:stCondLst>
                                    <p:cond delay="0"/>
                                  </p:stCondLst>
                                  <p:childTnLst>
                                    <p:set>
                                      <p:cBhvr>
                                        <p:cTn id="30" dur="1" fill="hold">
                                          <p:stCondLst>
                                            <p:cond delay="0"/>
                                          </p:stCondLst>
                                        </p:cTn>
                                        <p:tgtEl>
                                          <p:spTgt spid="7172"/>
                                        </p:tgtEl>
                                        <p:attrNameLst>
                                          <p:attrName>style.visibility</p:attrName>
                                        </p:attrNameLst>
                                      </p:cBhvr>
                                      <p:to>
                                        <p:strVal val="visible"/>
                                      </p:to>
                                    </p:set>
                                    <p:anim calcmode="lin" valueType="num">
                                      <p:cBhvr additive="base">
                                        <p:cTn id="31" dur="500" fill="hold"/>
                                        <p:tgtEl>
                                          <p:spTgt spid="7172"/>
                                        </p:tgtEl>
                                        <p:attrNameLst>
                                          <p:attrName>ppt_x</p:attrName>
                                        </p:attrNameLst>
                                      </p:cBhvr>
                                      <p:tavLst>
                                        <p:tav tm="0">
                                          <p:val>
                                            <p:strVal val="#ppt_x"/>
                                          </p:val>
                                        </p:tav>
                                        <p:tav tm="100000">
                                          <p:val>
                                            <p:strVal val="#ppt_x"/>
                                          </p:val>
                                        </p:tav>
                                      </p:tavLst>
                                    </p:anim>
                                    <p:anim calcmode="lin" valueType="num">
                                      <p:cBhvr additive="base">
                                        <p:cTn id="32"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3459;p34">
            <a:extLst>
              <a:ext uri="{FF2B5EF4-FFF2-40B4-BE49-F238E27FC236}">
                <a16:creationId xmlns:a16="http://schemas.microsoft.com/office/drawing/2014/main" id="{3D02D8F0-4E82-EF05-C8B0-DE9D79D72704}"/>
              </a:ext>
            </a:extLst>
          </p:cNvPr>
          <p:cNvSpPr/>
          <p:nvPr/>
        </p:nvSpPr>
        <p:spPr>
          <a:xfrm>
            <a:off x="1998835" y="809142"/>
            <a:ext cx="87321" cy="66972"/>
          </a:xfrm>
          <a:custGeom>
            <a:avLst/>
            <a:gdLst/>
            <a:ahLst/>
            <a:cxnLst/>
            <a:rect l="l" t="t" r="r" b="b"/>
            <a:pathLst>
              <a:path w="668" h="508" extrusionOk="0">
                <a:moveTo>
                  <a:pt x="321" y="0"/>
                </a:moveTo>
                <a:cubicBezTo>
                  <a:pt x="0" y="0"/>
                  <a:pt x="0" y="507"/>
                  <a:pt x="321" y="507"/>
                </a:cubicBezTo>
                <a:cubicBezTo>
                  <a:pt x="667" y="507"/>
                  <a:pt x="667" y="0"/>
                  <a:pt x="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61;p34">
            <a:extLst>
              <a:ext uri="{FF2B5EF4-FFF2-40B4-BE49-F238E27FC236}">
                <a16:creationId xmlns:a16="http://schemas.microsoft.com/office/drawing/2014/main" id="{4FF3CFD2-3333-8D7F-F7E3-A23E3B40D075}"/>
              </a:ext>
            </a:extLst>
          </p:cNvPr>
          <p:cNvSpPr/>
          <p:nvPr/>
        </p:nvSpPr>
        <p:spPr>
          <a:xfrm>
            <a:off x="2105078" y="819717"/>
            <a:ext cx="87321" cy="70400"/>
          </a:xfrm>
          <a:custGeom>
            <a:avLst/>
            <a:gdLst/>
            <a:ahLst/>
            <a:cxnLst/>
            <a:rect l="l" t="t" r="r" b="b"/>
            <a:pathLst>
              <a:path w="668" h="534" extrusionOk="0">
                <a:moveTo>
                  <a:pt x="321" y="1"/>
                </a:moveTo>
                <a:cubicBezTo>
                  <a:pt x="0" y="1"/>
                  <a:pt x="0" y="533"/>
                  <a:pt x="321" y="533"/>
                </a:cubicBezTo>
                <a:cubicBezTo>
                  <a:pt x="667" y="533"/>
                  <a:pt x="667" y="1"/>
                  <a:pt x="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60;p34">
            <a:extLst>
              <a:ext uri="{FF2B5EF4-FFF2-40B4-BE49-F238E27FC236}">
                <a16:creationId xmlns:a16="http://schemas.microsoft.com/office/drawing/2014/main" id="{0C58A2D3-E396-2EDF-697C-0D8120256330}"/>
              </a:ext>
            </a:extLst>
          </p:cNvPr>
          <p:cNvSpPr/>
          <p:nvPr/>
        </p:nvSpPr>
        <p:spPr>
          <a:xfrm>
            <a:off x="2057288" y="706027"/>
            <a:ext cx="87321" cy="70268"/>
          </a:xfrm>
          <a:custGeom>
            <a:avLst/>
            <a:gdLst/>
            <a:ahLst/>
            <a:cxnLst/>
            <a:rect l="l" t="t" r="r" b="b"/>
            <a:pathLst>
              <a:path w="668" h="533" extrusionOk="0">
                <a:moveTo>
                  <a:pt x="347" y="1"/>
                </a:moveTo>
                <a:cubicBezTo>
                  <a:pt x="0" y="1"/>
                  <a:pt x="0" y="533"/>
                  <a:pt x="347" y="533"/>
                </a:cubicBezTo>
                <a:cubicBezTo>
                  <a:pt x="667" y="533"/>
                  <a:pt x="6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428;p41">
            <a:extLst>
              <a:ext uri="{FF2B5EF4-FFF2-40B4-BE49-F238E27FC236}">
                <a16:creationId xmlns:a16="http://schemas.microsoft.com/office/drawing/2014/main" id="{B0858E3F-029E-15FA-2E6E-AD1BD489A837}"/>
              </a:ext>
            </a:extLst>
          </p:cNvPr>
          <p:cNvPicPr preferRelativeResize="0"/>
          <p:nvPr/>
        </p:nvPicPr>
        <p:blipFill rotWithShape="1">
          <a:blip r:embed="rId2">
            <a:alphaModFix/>
          </a:blip>
          <a:srcRect t="24422" r="45615"/>
          <a:stretch/>
        </p:blipFill>
        <p:spPr>
          <a:xfrm>
            <a:off x="10185990" y="3167"/>
            <a:ext cx="1989152" cy="1271567"/>
          </a:xfrm>
          <a:prstGeom prst="rect">
            <a:avLst/>
          </a:prstGeom>
          <a:noFill/>
          <a:ln>
            <a:noFill/>
          </a:ln>
        </p:spPr>
      </p:pic>
      <p:sp>
        <p:nvSpPr>
          <p:cNvPr id="61" name="Google Shape;2806;p24">
            <a:extLst>
              <a:ext uri="{FF2B5EF4-FFF2-40B4-BE49-F238E27FC236}">
                <a16:creationId xmlns:a16="http://schemas.microsoft.com/office/drawing/2014/main" id="{A8263E42-5A14-F7EA-A2A3-E84A476C2B10}"/>
              </a:ext>
            </a:extLst>
          </p:cNvPr>
          <p:cNvSpPr/>
          <p:nvPr/>
        </p:nvSpPr>
        <p:spPr>
          <a:xfrm rot="374135">
            <a:off x="-272281" y="5508517"/>
            <a:ext cx="3287761" cy="1760467"/>
          </a:xfrm>
          <a:custGeom>
            <a:avLst/>
            <a:gdLst/>
            <a:ahLst/>
            <a:cxnLst/>
            <a:rect l="l" t="t" r="r" b="b"/>
            <a:pathLst>
              <a:path w="11971" h="6410" extrusionOk="0">
                <a:moveTo>
                  <a:pt x="6067" y="1"/>
                </a:moveTo>
                <a:cubicBezTo>
                  <a:pt x="5760" y="1"/>
                  <a:pt x="5454" y="90"/>
                  <a:pt x="5203" y="264"/>
                </a:cubicBezTo>
                <a:cubicBezTo>
                  <a:pt x="4864" y="509"/>
                  <a:pt x="4638" y="884"/>
                  <a:pt x="4335" y="1169"/>
                </a:cubicBezTo>
                <a:cubicBezTo>
                  <a:pt x="4122" y="1366"/>
                  <a:pt x="3826" y="1528"/>
                  <a:pt x="3539" y="1528"/>
                </a:cubicBezTo>
                <a:cubicBezTo>
                  <a:pt x="3417" y="1528"/>
                  <a:pt x="3297" y="1499"/>
                  <a:pt x="3185" y="1431"/>
                </a:cubicBezTo>
                <a:cubicBezTo>
                  <a:pt x="2882" y="1264"/>
                  <a:pt x="2769" y="884"/>
                  <a:pt x="2525" y="640"/>
                </a:cubicBezTo>
                <a:cubicBezTo>
                  <a:pt x="2356" y="489"/>
                  <a:pt x="2148" y="424"/>
                  <a:pt x="1928" y="424"/>
                </a:cubicBezTo>
                <a:cubicBezTo>
                  <a:pt x="1488" y="424"/>
                  <a:pt x="1005" y="685"/>
                  <a:pt x="715" y="1038"/>
                </a:cubicBezTo>
                <a:cubicBezTo>
                  <a:pt x="114" y="1789"/>
                  <a:pt x="1" y="2938"/>
                  <a:pt x="471" y="3788"/>
                </a:cubicBezTo>
                <a:cubicBezTo>
                  <a:pt x="1172" y="5025"/>
                  <a:pt x="6163" y="6409"/>
                  <a:pt x="7926" y="6409"/>
                </a:cubicBezTo>
                <a:cubicBezTo>
                  <a:pt x="7962" y="6409"/>
                  <a:pt x="7997" y="6409"/>
                  <a:pt x="8030" y="6408"/>
                </a:cubicBezTo>
                <a:cubicBezTo>
                  <a:pt x="9763" y="6353"/>
                  <a:pt x="11591" y="5259"/>
                  <a:pt x="11876" y="3544"/>
                </a:cubicBezTo>
                <a:cubicBezTo>
                  <a:pt x="11971" y="3033"/>
                  <a:pt x="11894" y="2467"/>
                  <a:pt x="11591" y="2056"/>
                </a:cubicBezTo>
                <a:cubicBezTo>
                  <a:pt x="11357" y="1715"/>
                  <a:pt x="10944" y="1491"/>
                  <a:pt x="10542" y="1491"/>
                </a:cubicBezTo>
                <a:cubicBezTo>
                  <a:pt x="10431" y="1491"/>
                  <a:pt x="10321" y="1508"/>
                  <a:pt x="10215" y="1545"/>
                </a:cubicBezTo>
                <a:cubicBezTo>
                  <a:pt x="9840" y="1658"/>
                  <a:pt x="9555" y="1997"/>
                  <a:pt x="9311" y="2318"/>
                </a:cubicBezTo>
                <a:cubicBezTo>
                  <a:pt x="9066" y="2639"/>
                  <a:pt x="8822" y="2979"/>
                  <a:pt x="8465" y="3146"/>
                </a:cubicBezTo>
                <a:cubicBezTo>
                  <a:pt x="8338" y="3203"/>
                  <a:pt x="8197" y="3233"/>
                  <a:pt x="8058" y="3233"/>
                </a:cubicBezTo>
                <a:cubicBezTo>
                  <a:pt x="7783" y="3233"/>
                  <a:pt x="7521" y="3115"/>
                  <a:pt x="7406" y="2866"/>
                </a:cubicBezTo>
                <a:cubicBezTo>
                  <a:pt x="7257" y="2526"/>
                  <a:pt x="7465" y="2146"/>
                  <a:pt x="7537" y="1789"/>
                </a:cubicBezTo>
                <a:cubicBezTo>
                  <a:pt x="7650" y="1205"/>
                  <a:pt x="7388" y="563"/>
                  <a:pt x="6900" y="246"/>
                </a:cubicBezTo>
                <a:cubicBezTo>
                  <a:pt x="6651" y="81"/>
                  <a:pt x="6358" y="1"/>
                  <a:pt x="6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268;p33">
            <a:extLst>
              <a:ext uri="{FF2B5EF4-FFF2-40B4-BE49-F238E27FC236}">
                <a16:creationId xmlns:a16="http://schemas.microsoft.com/office/drawing/2014/main" id="{B1971F2D-6B2C-714B-3CCF-E8A1E829064B}"/>
              </a:ext>
            </a:extLst>
          </p:cNvPr>
          <p:cNvPicPr preferRelativeResize="0"/>
          <p:nvPr/>
        </p:nvPicPr>
        <p:blipFill rotWithShape="1">
          <a:blip r:embed="rId3">
            <a:alphaModFix/>
          </a:blip>
          <a:srcRect/>
          <a:stretch/>
        </p:blipFill>
        <p:spPr>
          <a:xfrm>
            <a:off x="-536685" y="4647298"/>
            <a:ext cx="1514994" cy="2057400"/>
          </a:xfrm>
          <a:prstGeom prst="rect">
            <a:avLst/>
          </a:prstGeom>
          <a:noFill/>
          <a:ln>
            <a:noFill/>
          </a:ln>
        </p:spPr>
      </p:pic>
      <p:pic>
        <p:nvPicPr>
          <p:cNvPr id="63" name="Google Shape;272;p33">
            <a:extLst>
              <a:ext uri="{FF2B5EF4-FFF2-40B4-BE49-F238E27FC236}">
                <a16:creationId xmlns:a16="http://schemas.microsoft.com/office/drawing/2014/main" id="{8757DFA5-9FD3-4D17-69B3-2A2113F39957}"/>
              </a:ext>
            </a:extLst>
          </p:cNvPr>
          <p:cNvPicPr preferRelativeResize="0"/>
          <p:nvPr/>
        </p:nvPicPr>
        <p:blipFill rotWithShape="1">
          <a:blip r:embed="rId4">
            <a:alphaModFix/>
          </a:blip>
          <a:srcRect l="17899" b="38301"/>
          <a:stretch/>
        </p:blipFill>
        <p:spPr>
          <a:xfrm>
            <a:off x="-30455" y="5848639"/>
            <a:ext cx="3002905" cy="1009361"/>
          </a:xfrm>
          <a:prstGeom prst="rect">
            <a:avLst/>
          </a:prstGeom>
          <a:noFill/>
          <a:ln>
            <a:noFill/>
          </a:ln>
        </p:spPr>
      </p:pic>
      <p:sp>
        <p:nvSpPr>
          <p:cNvPr id="2" name="Google Shape;3445;p34">
            <a:extLst>
              <a:ext uri="{FF2B5EF4-FFF2-40B4-BE49-F238E27FC236}">
                <a16:creationId xmlns:a16="http://schemas.microsoft.com/office/drawing/2014/main" id="{CB49EC30-3839-77B7-C674-FF21FFF0006C}"/>
              </a:ext>
            </a:extLst>
          </p:cNvPr>
          <p:cNvSpPr/>
          <p:nvPr/>
        </p:nvSpPr>
        <p:spPr>
          <a:xfrm rot="6300015">
            <a:off x="-751339" y="-879909"/>
            <a:ext cx="2753718" cy="2176069"/>
          </a:xfrm>
          <a:custGeom>
            <a:avLst/>
            <a:gdLst/>
            <a:ahLst/>
            <a:cxnLst/>
            <a:rect l="l" t="t" r="r" b="b"/>
            <a:pathLst>
              <a:path w="12949" h="10320" extrusionOk="0">
                <a:moveTo>
                  <a:pt x="5030" y="0"/>
                </a:moveTo>
                <a:cubicBezTo>
                  <a:pt x="4569" y="0"/>
                  <a:pt x="4094" y="82"/>
                  <a:pt x="3620" y="273"/>
                </a:cubicBezTo>
                <a:cubicBezTo>
                  <a:pt x="1" y="1761"/>
                  <a:pt x="2204" y="7343"/>
                  <a:pt x="3466" y="8434"/>
                </a:cubicBezTo>
                <a:cubicBezTo>
                  <a:pt x="4280" y="9135"/>
                  <a:pt x="5185" y="9755"/>
                  <a:pt x="6294" y="10094"/>
                </a:cubicBezTo>
                <a:cubicBezTo>
                  <a:pt x="6796" y="10237"/>
                  <a:pt x="7348" y="10319"/>
                  <a:pt x="7918" y="10319"/>
                </a:cubicBezTo>
                <a:cubicBezTo>
                  <a:pt x="8631" y="10319"/>
                  <a:pt x="9373" y="10190"/>
                  <a:pt x="10084" y="9886"/>
                </a:cubicBezTo>
                <a:cubicBezTo>
                  <a:pt x="11383" y="9361"/>
                  <a:pt x="12536" y="8248"/>
                  <a:pt x="12763" y="7099"/>
                </a:cubicBezTo>
                <a:cubicBezTo>
                  <a:pt x="12948" y="6212"/>
                  <a:pt x="12573" y="5439"/>
                  <a:pt x="12043" y="4837"/>
                </a:cubicBezTo>
                <a:cubicBezTo>
                  <a:pt x="11496" y="4249"/>
                  <a:pt x="10799" y="3797"/>
                  <a:pt x="10179" y="3254"/>
                </a:cubicBezTo>
                <a:cubicBezTo>
                  <a:pt x="9275" y="2462"/>
                  <a:pt x="8578" y="1499"/>
                  <a:pt x="7560" y="820"/>
                </a:cubicBezTo>
                <a:cubicBezTo>
                  <a:pt x="6874" y="351"/>
                  <a:pt x="5983" y="0"/>
                  <a:pt x="50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446;p34">
            <a:extLst>
              <a:ext uri="{FF2B5EF4-FFF2-40B4-BE49-F238E27FC236}">
                <a16:creationId xmlns:a16="http://schemas.microsoft.com/office/drawing/2014/main" id="{C99247DE-6268-28DB-A08C-E90EBF3176DF}"/>
              </a:ext>
            </a:extLst>
          </p:cNvPr>
          <p:cNvSpPr/>
          <p:nvPr/>
        </p:nvSpPr>
        <p:spPr>
          <a:xfrm>
            <a:off x="360747" y="-25495"/>
            <a:ext cx="1621579" cy="1308465"/>
          </a:xfrm>
          <a:custGeom>
            <a:avLst/>
            <a:gdLst/>
            <a:ahLst/>
            <a:cxnLst/>
            <a:rect l="l" t="t" r="r" b="b"/>
            <a:pathLst>
              <a:path w="12405" h="9925" extrusionOk="0">
                <a:moveTo>
                  <a:pt x="5523" y="0"/>
                </a:moveTo>
                <a:cubicBezTo>
                  <a:pt x="3739" y="0"/>
                  <a:pt x="1268" y="336"/>
                  <a:pt x="0" y="503"/>
                </a:cubicBezTo>
                <a:cubicBezTo>
                  <a:pt x="269" y="2056"/>
                  <a:pt x="590" y="5853"/>
                  <a:pt x="1417" y="7212"/>
                </a:cubicBezTo>
                <a:cubicBezTo>
                  <a:pt x="1779" y="7868"/>
                  <a:pt x="2102" y="8120"/>
                  <a:pt x="2391" y="8120"/>
                </a:cubicBezTo>
                <a:cubicBezTo>
                  <a:pt x="2998" y="8120"/>
                  <a:pt x="3454" y="7004"/>
                  <a:pt x="3797" y="6173"/>
                </a:cubicBezTo>
                <a:cubicBezTo>
                  <a:pt x="4355" y="7103"/>
                  <a:pt x="4734" y="8765"/>
                  <a:pt x="5587" y="9483"/>
                </a:cubicBezTo>
                <a:cubicBezTo>
                  <a:pt x="5963" y="9795"/>
                  <a:pt x="6256" y="9924"/>
                  <a:pt x="6483" y="9924"/>
                </a:cubicBezTo>
                <a:cubicBezTo>
                  <a:pt x="7289" y="9924"/>
                  <a:pt x="7273" y="8300"/>
                  <a:pt x="7273" y="7424"/>
                </a:cubicBezTo>
                <a:lnTo>
                  <a:pt x="7273" y="7424"/>
                </a:lnTo>
                <a:cubicBezTo>
                  <a:pt x="7791" y="7709"/>
                  <a:pt x="9410" y="8877"/>
                  <a:pt x="10158" y="8877"/>
                </a:cubicBezTo>
                <a:cubicBezTo>
                  <a:pt x="10253" y="8877"/>
                  <a:pt x="10334" y="8858"/>
                  <a:pt x="10397" y="8816"/>
                </a:cubicBezTo>
                <a:cubicBezTo>
                  <a:pt x="11763" y="7828"/>
                  <a:pt x="8794" y="6250"/>
                  <a:pt x="8396" y="5769"/>
                </a:cubicBezTo>
                <a:cubicBezTo>
                  <a:pt x="12405" y="3929"/>
                  <a:pt x="9300" y="3043"/>
                  <a:pt x="6202" y="2325"/>
                </a:cubicBezTo>
                <a:cubicBezTo>
                  <a:pt x="7966" y="1812"/>
                  <a:pt x="9486" y="612"/>
                  <a:pt x="6760" y="80"/>
                </a:cubicBezTo>
                <a:cubicBezTo>
                  <a:pt x="6419" y="24"/>
                  <a:pt x="5995" y="0"/>
                  <a:pt x="5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7;p34">
            <a:extLst>
              <a:ext uri="{FF2B5EF4-FFF2-40B4-BE49-F238E27FC236}">
                <a16:creationId xmlns:a16="http://schemas.microsoft.com/office/drawing/2014/main" id="{DFC9DAD8-D6C8-0BA8-F85D-93FAD6BEFACE}"/>
              </a:ext>
            </a:extLst>
          </p:cNvPr>
          <p:cNvSpPr/>
          <p:nvPr/>
        </p:nvSpPr>
        <p:spPr>
          <a:xfrm>
            <a:off x="322978" y="46545"/>
            <a:ext cx="1345891" cy="997862"/>
          </a:xfrm>
          <a:custGeom>
            <a:avLst/>
            <a:gdLst/>
            <a:ahLst/>
            <a:cxnLst/>
            <a:rect l="l" t="t" r="r" b="b"/>
            <a:pathLst>
              <a:path w="10296" h="7569" extrusionOk="0">
                <a:moveTo>
                  <a:pt x="234" y="0"/>
                </a:moveTo>
                <a:cubicBezTo>
                  <a:pt x="117" y="0"/>
                  <a:pt x="1" y="136"/>
                  <a:pt x="108" y="223"/>
                </a:cubicBezTo>
                <a:cubicBezTo>
                  <a:pt x="3341" y="2788"/>
                  <a:pt x="6631" y="5270"/>
                  <a:pt x="10050" y="7541"/>
                </a:cubicBezTo>
                <a:cubicBezTo>
                  <a:pt x="10074" y="7560"/>
                  <a:pt x="10098" y="7568"/>
                  <a:pt x="10120" y="7568"/>
                </a:cubicBezTo>
                <a:cubicBezTo>
                  <a:pt x="10224" y="7568"/>
                  <a:pt x="10295" y="7392"/>
                  <a:pt x="10184" y="7329"/>
                </a:cubicBezTo>
                <a:cubicBezTo>
                  <a:pt x="6791" y="5059"/>
                  <a:pt x="3501" y="2570"/>
                  <a:pt x="320" y="30"/>
                </a:cubicBezTo>
                <a:cubicBezTo>
                  <a:pt x="293" y="9"/>
                  <a:pt x="264"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48;p34">
            <a:extLst>
              <a:ext uri="{FF2B5EF4-FFF2-40B4-BE49-F238E27FC236}">
                <a16:creationId xmlns:a16="http://schemas.microsoft.com/office/drawing/2014/main" id="{ABE63D78-AB19-F2D5-4E85-9FFE0AB55ACD}"/>
              </a:ext>
            </a:extLst>
          </p:cNvPr>
          <p:cNvSpPr/>
          <p:nvPr/>
        </p:nvSpPr>
        <p:spPr>
          <a:xfrm>
            <a:off x="1010022" y="536326"/>
            <a:ext cx="471245" cy="512576"/>
          </a:xfrm>
          <a:custGeom>
            <a:avLst/>
            <a:gdLst/>
            <a:ahLst/>
            <a:cxnLst/>
            <a:rect l="l" t="t" r="r" b="b"/>
            <a:pathLst>
              <a:path w="3605" h="3888" extrusionOk="0">
                <a:moveTo>
                  <a:pt x="3465" y="0"/>
                </a:moveTo>
                <a:cubicBezTo>
                  <a:pt x="3459" y="0"/>
                  <a:pt x="3452" y="1"/>
                  <a:pt x="3445" y="2"/>
                </a:cubicBezTo>
                <a:cubicBezTo>
                  <a:pt x="2322" y="86"/>
                  <a:pt x="1200" y="34"/>
                  <a:pt x="103" y="246"/>
                </a:cubicBezTo>
                <a:cubicBezTo>
                  <a:pt x="52" y="246"/>
                  <a:pt x="0" y="297"/>
                  <a:pt x="0" y="355"/>
                </a:cubicBezTo>
                <a:cubicBezTo>
                  <a:pt x="0" y="1503"/>
                  <a:pt x="347" y="2625"/>
                  <a:pt x="456" y="3748"/>
                </a:cubicBezTo>
                <a:cubicBezTo>
                  <a:pt x="468" y="3841"/>
                  <a:pt x="541" y="3887"/>
                  <a:pt x="606" y="3887"/>
                </a:cubicBezTo>
                <a:cubicBezTo>
                  <a:pt x="672" y="3887"/>
                  <a:pt x="731" y="3841"/>
                  <a:pt x="719" y="3748"/>
                </a:cubicBezTo>
                <a:cubicBezTo>
                  <a:pt x="616" y="2728"/>
                  <a:pt x="347" y="1740"/>
                  <a:pt x="295" y="701"/>
                </a:cubicBezTo>
                <a:cubicBezTo>
                  <a:pt x="273" y="433"/>
                  <a:pt x="443" y="410"/>
                  <a:pt x="647" y="410"/>
                </a:cubicBezTo>
                <a:cubicBezTo>
                  <a:pt x="690" y="410"/>
                  <a:pt x="735" y="411"/>
                  <a:pt x="780" y="411"/>
                </a:cubicBezTo>
                <a:cubicBezTo>
                  <a:pt x="822" y="411"/>
                  <a:pt x="864" y="410"/>
                  <a:pt x="905" y="406"/>
                </a:cubicBezTo>
                <a:cubicBezTo>
                  <a:pt x="1174" y="381"/>
                  <a:pt x="1418" y="355"/>
                  <a:pt x="1681" y="355"/>
                </a:cubicBezTo>
                <a:lnTo>
                  <a:pt x="3445" y="272"/>
                </a:lnTo>
                <a:cubicBezTo>
                  <a:pt x="3598" y="247"/>
                  <a:pt x="3605"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49;p34">
            <a:extLst>
              <a:ext uri="{FF2B5EF4-FFF2-40B4-BE49-F238E27FC236}">
                <a16:creationId xmlns:a16="http://schemas.microsoft.com/office/drawing/2014/main" id="{9D73EEC4-4D01-3B3F-9EA4-44062F89B00A}"/>
              </a:ext>
            </a:extLst>
          </p:cNvPr>
          <p:cNvSpPr/>
          <p:nvPr/>
        </p:nvSpPr>
        <p:spPr>
          <a:xfrm>
            <a:off x="570021" y="185239"/>
            <a:ext cx="482226" cy="557268"/>
          </a:xfrm>
          <a:custGeom>
            <a:avLst/>
            <a:gdLst/>
            <a:ahLst/>
            <a:cxnLst/>
            <a:rect l="l" t="t" r="r" b="b"/>
            <a:pathLst>
              <a:path w="3689" h="4227" extrusionOk="0">
                <a:moveTo>
                  <a:pt x="3528" y="0"/>
                </a:moveTo>
                <a:cubicBezTo>
                  <a:pt x="2380" y="109"/>
                  <a:pt x="1206" y="135"/>
                  <a:pt x="109" y="456"/>
                </a:cubicBezTo>
                <a:cubicBezTo>
                  <a:pt x="58" y="481"/>
                  <a:pt x="0" y="539"/>
                  <a:pt x="0" y="590"/>
                </a:cubicBezTo>
                <a:cubicBezTo>
                  <a:pt x="135" y="1764"/>
                  <a:pt x="161" y="2970"/>
                  <a:pt x="404" y="4118"/>
                </a:cubicBezTo>
                <a:cubicBezTo>
                  <a:pt x="425" y="4194"/>
                  <a:pt x="479" y="4227"/>
                  <a:pt x="533" y="4227"/>
                </a:cubicBezTo>
                <a:cubicBezTo>
                  <a:pt x="611" y="4227"/>
                  <a:pt x="689" y="4161"/>
                  <a:pt x="674" y="4067"/>
                </a:cubicBezTo>
                <a:cubicBezTo>
                  <a:pt x="539" y="3502"/>
                  <a:pt x="481" y="2944"/>
                  <a:pt x="430" y="2354"/>
                </a:cubicBezTo>
                <a:cubicBezTo>
                  <a:pt x="430" y="2194"/>
                  <a:pt x="218" y="699"/>
                  <a:pt x="321" y="674"/>
                </a:cubicBezTo>
                <a:cubicBezTo>
                  <a:pt x="1366" y="379"/>
                  <a:pt x="2463" y="353"/>
                  <a:pt x="3528" y="270"/>
                </a:cubicBezTo>
                <a:cubicBezTo>
                  <a:pt x="3688" y="270"/>
                  <a:pt x="3688" y="0"/>
                  <a:pt x="3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50;p34">
            <a:extLst>
              <a:ext uri="{FF2B5EF4-FFF2-40B4-BE49-F238E27FC236}">
                <a16:creationId xmlns:a16="http://schemas.microsoft.com/office/drawing/2014/main" id="{FB352F48-B2DB-9B9A-21AB-18A9263C2E14}"/>
              </a:ext>
            </a:extLst>
          </p:cNvPr>
          <p:cNvSpPr/>
          <p:nvPr/>
        </p:nvSpPr>
        <p:spPr>
          <a:xfrm>
            <a:off x="1155704" y="438903"/>
            <a:ext cx="56209" cy="51679"/>
          </a:xfrm>
          <a:custGeom>
            <a:avLst/>
            <a:gdLst/>
            <a:ahLst/>
            <a:cxnLst/>
            <a:rect l="l" t="t" r="r" b="b"/>
            <a:pathLst>
              <a:path w="430" h="392" extrusionOk="0">
                <a:moveTo>
                  <a:pt x="208" y="0"/>
                </a:moveTo>
                <a:cubicBezTo>
                  <a:pt x="104" y="0"/>
                  <a:pt x="1" y="73"/>
                  <a:pt x="14" y="211"/>
                </a:cubicBezTo>
                <a:cubicBezTo>
                  <a:pt x="26" y="335"/>
                  <a:pt x="119" y="391"/>
                  <a:pt x="212" y="391"/>
                </a:cubicBezTo>
                <a:cubicBezTo>
                  <a:pt x="321" y="391"/>
                  <a:pt x="429" y="316"/>
                  <a:pt x="412" y="185"/>
                </a:cubicBezTo>
                <a:cubicBezTo>
                  <a:pt x="400" y="60"/>
                  <a:pt x="30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51;p34">
            <a:extLst>
              <a:ext uri="{FF2B5EF4-FFF2-40B4-BE49-F238E27FC236}">
                <a16:creationId xmlns:a16="http://schemas.microsoft.com/office/drawing/2014/main" id="{C979CD5F-0370-539A-0A20-548E7D09EE1D}"/>
              </a:ext>
            </a:extLst>
          </p:cNvPr>
          <p:cNvSpPr/>
          <p:nvPr/>
        </p:nvSpPr>
        <p:spPr>
          <a:xfrm>
            <a:off x="1285970" y="428403"/>
            <a:ext cx="54640" cy="50362"/>
          </a:xfrm>
          <a:custGeom>
            <a:avLst/>
            <a:gdLst/>
            <a:ahLst/>
            <a:cxnLst/>
            <a:rect l="l" t="t" r="r" b="b"/>
            <a:pathLst>
              <a:path w="418" h="382" extrusionOk="0">
                <a:moveTo>
                  <a:pt x="211" y="0"/>
                </a:moveTo>
                <a:cubicBezTo>
                  <a:pt x="105" y="0"/>
                  <a:pt x="0" y="75"/>
                  <a:pt x="14" y="216"/>
                </a:cubicBezTo>
                <a:cubicBezTo>
                  <a:pt x="14" y="328"/>
                  <a:pt x="104" y="381"/>
                  <a:pt x="199" y="381"/>
                </a:cubicBezTo>
                <a:cubicBezTo>
                  <a:pt x="306" y="381"/>
                  <a:pt x="418" y="315"/>
                  <a:pt x="418" y="190"/>
                </a:cubicBezTo>
                <a:cubicBezTo>
                  <a:pt x="406" y="62"/>
                  <a:pt x="308" y="0"/>
                  <a:pt x="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52;p34">
            <a:extLst>
              <a:ext uri="{FF2B5EF4-FFF2-40B4-BE49-F238E27FC236}">
                <a16:creationId xmlns:a16="http://schemas.microsoft.com/office/drawing/2014/main" id="{E091862E-0B75-7C02-EB9C-921872D2524C}"/>
              </a:ext>
            </a:extLst>
          </p:cNvPr>
          <p:cNvSpPr/>
          <p:nvPr/>
        </p:nvSpPr>
        <p:spPr>
          <a:xfrm>
            <a:off x="1284429" y="661784"/>
            <a:ext cx="54640" cy="52075"/>
          </a:xfrm>
          <a:custGeom>
            <a:avLst/>
            <a:gdLst/>
            <a:ahLst/>
            <a:cxnLst/>
            <a:rect l="l" t="t" r="r" b="b"/>
            <a:pathLst>
              <a:path w="418" h="395" extrusionOk="0">
                <a:moveTo>
                  <a:pt x="218" y="1"/>
                </a:moveTo>
                <a:cubicBezTo>
                  <a:pt x="112" y="1"/>
                  <a:pt x="0" y="75"/>
                  <a:pt x="0" y="214"/>
                </a:cubicBezTo>
                <a:cubicBezTo>
                  <a:pt x="12" y="339"/>
                  <a:pt x="105" y="395"/>
                  <a:pt x="199" y="395"/>
                </a:cubicBezTo>
                <a:cubicBezTo>
                  <a:pt x="308" y="395"/>
                  <a:pt x="418" y="319"/>
                  <a:pt x="404" y="188"/>
                </a:cubicBezTo>
                <a:cubicBezTo>
                  <a:pt x="404" y="61"/>
                  <a:pt x="31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roup 30">
            <a:extLst>
              <a:ext uri="{FF2B5EF4-FFF2-40B4-BE49-F238E27FC236}">
                <a16:creationId xmlns:a16="http://schemas.microsoft.com/office/drawing/2014/main" id="{DF679A9C-DBC2-D2D1-7ABC-976726740D88}"/>
              </a:ext>
            </a:extLst>
          </p:cNvPr>
          <p:cNvGrpSpPr/>
          <p:nvPr/>
        </p:nvGrpSpPr>
        <p:grpSpPr>
          <a:xfrm>
            <a:off x="1384701" y="578789"/>
            <a:ext cx="10159909" cy="2308241"/>
            <a:chOff x="1384701" y="578789"/>
            <a:chExt cx="10159909" cy="2308241"/>
          </a:xfrm>
        </p:grpSpPr>
        <p:sp>
          <p:nvSpPr>
            <p:cNvPr id="17" name="Rectangle: Rounded Corners 16">
              <a:extLst>
                <a:ext uri="{FF2B5EF4-FFF2-40B4-BE49-F238E27FC236}">
                  <a16:creationId xmlns:a16="http://schemas.microsoft.com/office/drawing/2014/main" id="{4A913B88-6394-EF49-BEAE-CF52E899EE3A}"/>
                </a:ext>
              </a:extLst>
            </p:cNvPr>
            <p:cNvSpPr/>
            <p:nvPr/>
          </p:nvSpPr>
          <p:spPr>
            <a:xfrm>
              <a:off x="1384701" y="578789"/>
              <a:ext cx="9810702" cy="853860"/>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1BBA2B9D-8BDC-0093-24A4-FDB5107D68BA}"/>
                </a:ext>
              </a:extLst>
            </p:cNvPr>
            <p:cNvSpPr txBox="1"/>
            <p:nvPr/>
          </p:nvSpPr>
          <p:spPr>
            <a:xfrm>
              <a:off x="1733908" y="640261"/>
              <a:ext cx="9810702" cy="2246769"/>
            </a:xfrm>
            <a:prstGeom prst="rect">
              <a:avLst/>
            </a:prstGeom>
            <a:noFill/>
          </p:spPr>
          <p:txBody>
            <a:bodyPr wrap="square" rtlCol="0">
              <a:spAutoFit/>
            </a:bodyPr>
            <a:lstStyle/>
            <a:p>
              <a:pPr>
                <a:spcAft>
                  <a:spcPts val="750"/>
                </a:spcAft>
              </a:pPr>
              <a:r>
                <a:rPr lang="en-US" sz="2800" b="1" dirty="0" err="1">
                  <a:solidFill>
                    <a:srgbClr val="333333"/>
                  </a:solidFill>
                  <a:effectLst/>
                  <a:latin typeface="Times New Roman" panose="02020603050405020304" pitchFamily="18" charset="0"/>
                  <a:ea typeface="Times New Roman" panose="02020603050405020304" pitchFamily="18" charset="0"/>
                </a:rPr>
                <a:t>Trách</a:t>
              </a:r>
              <a:r>
                <a:rPr lang="en-US" sz="2800" b="1" dirty="0">
                  <a:solidFill>
                    <a:srgbClr val="333333"/>
                  </a:solidFill>
                  <a:effectLst/>
                  <a:latin typeface="Times New Roman" panose="02020603050405020304" pitchFamily="18" charset="0"/>
                  <a:ea typeface="Times New Roman" panose="02020603050405020304" pitchFamily="18" charset="0"/>
                </a:rPr>
                <a:t> </a:t>
              </a:r>
              <a:r>
                <a:rPr lang="en-US" sz="2800" b="1" dirty="0" err="1">
                  <a:solidFill>
                    <a:srgbClr val="333333"/>
                  </a:solidFill>
                  <a:effectLst/>
                  <a:latin typeface="Times New Roman" panose="02020603050405020304" pitchFamily="18" charset="0"/>
                  <a:ea typeface="Times New Roman" panose="02020603050405020304" pitchFamily="18" charset="0"/>
                </a:rPr>
                <a:t>nhiệm</a:t>
              </a:r>
              <a:r>
                <a:rPr lang="en-US" sz="2800" b="1" dirty="0">
                  <a:solidFill>
                    <a:srgbClr val="333333"/>
                  </a:solidFill>
                  <a:effectLst/>
                  <a:latin typeface="Times New Roman" panose="02020603050405020304" pitchFamily="18" charset="0"/>
                  <a:ea typeface="Times New Roman" panose="02020603050405020304" pitchFamily="18" charset="0"/>
                </a:rPr>
                <a:t> </a:t>
              </a:r>
              <a:r>
                <a:rPr lang="en-US" sz="2800" b="1" dirty="0" err="1">
                  <a:solidFill>
                    <a:srgbClr val="333333"/>
                  </a:solidFill>
                  <a:effectLst/>
                  <a:latin typeface="Times New Roman" panose="02020603050405020304" pitchFamily="18" charset="0"/>
                  <a:ea typeface="Times New Roman" panose="02020603050405020304" pitchFamily="18" charset="0"/>
                </a:rPr>
                <a:t>của</a:t>
              </a:r>
              <a:r>
                <a:rPr lang="en-US" sz="2800" b="1" dirty="0">
                  <a:solidFill>
                    <a:srgbClr val="333333"/>
                  </a:solidFill>
                  <a:effectLst/>
                  <a:latin typeface="Times New Roman" panose="02020603050405020304" pitchFamily="18" charset="0"/>
                  <a:ea typeface="Times New Roman" panose="02020603050405020304" pitchFamily="18" charset="0"/>
                </a:rPr>
                <a:t> </a:t>
              </a:r>
              <a:r>
                <a:rPr lang="en-US" sz="2800" b="1" dirty="0" err="1">
                  <a:solidFill>
                    <a:srgbClr val="333333"/>
                  </a:solidFill>
                  <a:effectLst/>
                  <a:latin typeface="Times New Roman" panose="02020603050405020304" pitchFamily="18" charset="0"/>
                  <a:ea typeface="Times New Roman" panose="02020603050405020304" pitchFamily="18" charset="0"/>
                </a:rPr>
                <a:t>công</a:t>
              </a:r>
              <a:r>
                <a:rPr lang="en-US" sz="2800" b="1" dirty="0">
                  <a:solidFill>
                    <a:srgbClr val="333333"/>
                  </a:solidFill>
                  <a:effectLst/>
                  <a:latin typeface="Times New Roman" panose="02020603050405020304" pitchFamily="18" charset="0"/>
                  <a:ea typeface="Times New Roman" panose="02020603050405020304" pitchFamily="18" charset="0"/>
                </a:rPr>
                <a:t> </a:t>
              </a:r>
              <a:r>
                <a:rPr lang="en-US" sz="2800" b="1" dirty="0" err="1">
                  <a:solidFill>
                    <a:srgbClr val="333333"/>
                  </a:solidFill>
                  <a:effectLst/>
                  <a:latin typeface="Times New Roman" panose="02020603050405020304" pitchFamily="18" charset="0"/>
                  <a:ea typeface="Times New Roman" panose="02020603050405020304" pitchFamily="18" charset="0"/>
                </a:rPr>
                <a:t>dân</a:t>
              </a:r>
              <a:r>
                <a:rPr lang="en-US" sz="2800" b="1" dirty="0">
                  <a:solidFill>
                    <a:srgbClr val="333333"/>
                  </a:solidFill>
                  <a:effectLst/>
                  <a:latin typeface="Times New Roman" panose="02020603050405020304" pitchFamily="18" charset="0"/>
                  <a:ea typeface="Times New Roman" panose="02020603050405020304" pitchFamily="18" charset="0"/>
                </a:rPr>
                <a:t> </a:t>
              </a:r>
              <a:r>
                <a:rPr lang="en-US" sz="2800" b="1" dirty="0" err="1">
                  <a:solidFill>
                    <a:srgbClr val="333333"/>
                  </a:solidFill>
                  <a:effectLst/>
                  <a:latin typeface="Times New Roman" panose="02020603050405020304" pitchFamily="18" charset="0"/>
                  <a:ea typeface="Times New Roman" panose="02020603050405020304" pitchFamily="18" charset="0"/>
                </a:rPr>
                <a:t>trong</a:t>
              </a:r>
              <a:r>
                <a:rPr lang="en-US" sz="2800" b="1" dirty="0">
                  <a:solidFill>
                    <a:srgbClr val="333333"/>
                  </a:solidFill>
                  <a:effectLst/>
                  <a:latin typeface="Times New Roman" panose="02020603050405020304" pitchFamily="18" charset="0"/>
                  <a:ea typeface="Times New Roman" panose="02020603050405020304" pitchFamily="18" charset="0"/>
                </a:rPr>
                <a:t> </a:t>
              </a:r>
              <a:r>
                <a:rPr lang="en-US" sz="2800" b="1" dirty="0" err="1">
                  <a:solidFill>
                    <a:srgbClr val="333333"/>
                  </a:solidFill>
                  <a:effectLst/>
                  <a:latin typeface="Times New Roman" panose="02020603050405020304" pitchFamily="18" charset="0"/>
                  <a:ea typeface="Times New Roman" panose="02020603050405020304" pitchFamily="18" charset="0"/>
                </a:rPr>
                <a:t>phòng</a:t>
              </a:r>
              <a:r>
                <a:rPr lang="en-US" sz="2800" b="1" dirty="0">
                  <a:solidFill>
                    <a:srgbClr val="333333"/>
                  </a:solidFill>
                  <a:effectLst/>
                  <a:latin typeface="Times New Roman" panose="02020603050405020304" pitchFamily="18" charset="0"/>
                  <a:ea typeface="Times New Roman" panose="02020603050405020304" pitchFamily="18" charset="0"/>
                </a:rPr>
                <a:t> </a:t>
              </a:r>
              <a:r>
                <a:rPr lang="en-US" sz="2800" b="1" dirty="0" err="1">
                  <a:solidFill>
                    <a:srgbClr val="333333"/>
                  </a:solidFill>
                  <a:effectLst/>
                  <a:latin typeface="Times New Roman" panose="02020603050405020304" pitchFamily="18" charset="0"/>
                  <a:ea typeface="Times New Roman" panose="02020603050405020304" pitchFamily="18" charset="0"/>
                </a:rPr>
                <a:t>chống</a:t>
              </a:r>
              <a:r>
                <a:rPr lang="en-US" sz="2800" b="1" dirty="0">
                  <a:solidFill>
                    <a:srgbClr val="333333"/>
                  </a:solidFill>
                  <a:effectLst/>
                  <a:latin typeface="Times New Roman" panose="02020603050405020304" pitchFamily="18" charset="0"/>
                  <a:ea typeface="Times New Roman" panose="02020603050405020304" pitchFamily="18" charset="0"/>
                </a:rPr>
                <a:t> </a:t>
              </a:r>
              <a:r>
                <a:rPr lang="en-US" sz="2800" b="1" dirty="0" err="1">
                  <a:solidFill>
                    <a:srgbClr val="333333"/>
                  </a:solidFill>
                  <a:effectLst/>
                  <a:latin typeface="Times New Roman" panose="02020603050405020304" pitchFamily="18" charset="0"/>
                  <a:ea typeface="Times New Roman" panose="02020603050405020304" pitchFamily="18" charset="0"/>
                </a:rPr>
                <a:t>tham</a:t>
              </a:r>
              <a:r>
                <a:rPr lang="en-US" sz="2800" b="1" dirty="0">
                  <a:solidFill>
                    <a:srgbClr val="333333"/>
                  </a:solidFill>
                  <a:effectLst/>
                  <a:latin typeface="Times New Roman" panose="02020603050405020304" pitchFamily="18" charset="0"/>
                  <a:ea typeface="Times New Roman" panose="02020603050405020304" pitchFamily="18" charset="0"/>
                </a:rPr>
                <a:t> </a:t>
              </a:r>
              <a:r>
                <a:rPr lang="en-US" sz="2800" b="1" dirty="0" err="1">
                  <a:solidFill>
                    <a:srgbClr val="333333"/>
                  </a:solidFill>
                  <a:effectLst/>
                  <a:latin typeface="Times New Roman" panose="02020603050405020304" pitchFamily="18" charset="0"/>
                  <a:ea typeface="Times New Roman" panose="02020603050405020304" pitchFamily="18" charset="0"/>
                </a:rPr>
                <a:t>nhũng</a:t>
              </a:r>
              <a:r>
                <a:rPr lang="en-US" sz="2800" b="1" dirty="0">
                  <a:solidFill>
                    <a:srgbClr val="333333"/>
                  </a:solidFill>
                  <a:effectLst/>
                  <a:latin typeface="Times New Roman" panose="02020603050405020304" pitchFamily="18" charset="0"/>
                  <a:ea typeface="Times New Roman" panose="02020603050405020304" pitchFamily="18" charset="0"/>
                </a:rPr>
                <a:t>:</a:t>
              </a:r>
              <a:endParaRPr lang="vi-VN" sz="2800" dirty="0">
                <a:effectLst/>
                <a:latin typeface="Times New Roman" panose="02020603050405020304" pitchFamily="18" charset="0"/>
                <a:ea typeface="Times New Roman" panose="02020603050405020304" pitchFamily="18" charset="0"/>
              </a:endParaRPr>
            </a:p>
          </p:txBody>
        </p:sp>
      </p:grpSp>
      <p:sp>
        <p:nvSpPr>
          <p:cNvPr id="10" name="Google Shape;3453;p34">
            <a:extLst>
              <a:ext uri="{FF2B5EF4-FFF2-40B4-BE49-F238E27FC236}">
                <a16:creationId xmlns:a16="http://schemas.microsoft.com/office/drawing/2014/main" id="{CD18F7C2-B32D-35FB-F501-73F3B43E3050}"/>
              </a:ext>
            </a:extLst>
          </p:cNvPr>
          <p:cNvSpPr/>
          <p:nvPr/>
        </p:nvSpPr>
        <p:spPr>
          <a:xfrm>
            <a:off x="1169322" y="1016746"/>
            <a:ext cx="56079" cy="51812"/>
          </a:xfrm>
          <a:custGeom>
            <a:avLst/>
            <a:gdLst/>
            <a:ahLst/>
            <a:cxnLst/>
            <a:rect l="l" t="t" r="r" b="b"/>
            <a:pathLst>
              <a:path w="429" h="393" extrusionOk="0">
                <a:moveTo>
                  <a:pt x="218" y="1"/>
                </a:moveTo>
                <a:cubicBezTo>
                  <a:pt x="109" y="1"/>
                  <a:pt x="0" y="75"/>
                  <a:pt x="17" y="203"/>
                </a:cubicBezTo>
                <a:cubicBezTo>
                  <a:pt x="30" y="331"/>
                  <a:pt x="126" y="392"/>
                  <a:pt x="221" y="392"/>
                </a:cubicBezTo>
                <a:cubicBezTo>
                  <a:pt x="326" y="392"/>
                  <a:pt x="428" y="318"/>
                  <a:pt x="415" y="177"/>
                </a:cubicBezTo>
                <a:cubicBezTo>
                  <a:pt x="403" y="55"/>
                  <a:pt x="311"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54;p34">
            <a:extLst>
              <a:ext uri="{FF2B5EF4-FFF2-40B4-BE49-F238E27FC236}">
                <a16:creationId xmlns:a16="http://schemas.microsoft.com/office/drawing/2014/main" id="{AEEC3F08-390B-79C6-E2B3-212C3B2733B1}"/>
              </a:ext>
            </a:extLst>
          </p:cNvPr>
          <p:cNvSpPr/>
          <p:nvPr/>
        </p:nvSpPr>
        <p:spPr>
          <a:xfrm>
            <a:off x="1138361" y="1123117"/>
            <a:ext cx="54772" cy="51812"/>
          </a:xfrm>
          <a:custGeom>
            <a:avLst/>
            <a:gdLst/>
            <a:ahLst/>
            <a:cxnLst/>
            <a:rect l="l" t="t" r="r" b="b"/>
            <a:pathLst>
              <a:path w="419" h="393" extrusionOk="0">
                <a:moveTo>
                  <a:pt x="220" y="1"/>
                </a:moveTo>
                <a:cubicBezTo>
                  <a:pt x="111" y="1"/>
                  <a:pt x="1" y="77"/>
                  <a:pt x="15" y="208"/>
                </a:cubicBezTo>
                <a:cubicBezTo>
                  <a:pt x="15" y="333"/>
                  <a:pt x="105" y="393"/>
                  <a:pt x="200" y="393"/>
                </a:cubicBezTo>
                <a:cubicBezTo>
                  <a:pt x="306" y="393"/>
                  <a:pt x="419" y="318"/>
                  <a:pt x="419" y="176"/>
                </a:cubicBezTo>
                <a:cubicBezTo>
                  <a:pt x="404" y="55"/>
                  <a:pt x="312"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55;p34">
            <a:extLst>
              <a:ext uri="{FF2B5EF4-FFF2-40B4-BE49-F238E27FC236}">
                <a16:creationId xmlns:a16="http://schemas.microsoft.com/office/drawing/2014/main" id="{B2138DDC-3ED7-D7C6-6B50-0E230441D17F}"/>
              </a:ext>
            </a:extLst>
          </p:cNvPr>
          <p:cNvSpPr/>
          <p:nvPr/>
        </p:nvSpPr>
        <p:spPr>
          <a:xfrm>
            <a:off x="767603" y="596042"/>
            <a:ext cx="56601" cy="50757"/>
          </a:xfrm>
          <a:custGeom>
            <a:avLst/>
            <a:gdLst/>
            <a:ahLst/>
            <a:cxnLst/>
            <a:rect l="l" t="t" r="r" b="b"/>
            <a:pathLst>
              <a:path w="433" h="385" extrusionOk="0">
                <a:moveTo>
                  <a:pt x="217" y="0"/>
                </a:moveTo>
                <a:cubicBezTo>
                  <a:pt x="109" y="0"/>
                  <a:pt x="1" y="74"/>
                  <a:pt x="14" y="219"/>
                </a:cubicBezTo>
                <a:cubicBezTo>
                  <a:pt x="26" y="331"/>
                  <a:pt x="118" y="385"/>
                  <a:pt x="211" y="385"/>
                </a:cubicBezTo>
                <a:cubicBezTo>
                  <a:pt x="320" y="385"/>
                  <a:pt x="432" y="310"/>
                  <a:pt x="418" y="168"/>
                </a:cubicBezTo>
                <a:cubicBezTo>
                  <a:pt x="404" y="55"/>
                  <a:pt x="311"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56;p34">
            <a:extLst>
              <a:ext uri="{FF2B5EF4-FFF2-40B4-BE49-F238E27FC236}">
                <a16:creationId xmlns:a16="http://schemas.microsoft.com/office/drawing/2014/main" id="{D3855E21-2D22-6C86-2BE3-0F52FDCA2DC8}"/>
              </a:ext>
            </a:extLst>
          </p:cNvPr>
          <p:cNvSpPr/>
          <p:nvPr/>
        </p:nvSpPr>
        <p:spPr>
          <a:xfrm>
            <a:off x="654295" y="888434"/>
            <a:ext cx="56079" cy="50757"/>
          </a:xfrm>
          <a:custGeom>
            <a:avLst/>
            <a:gdLst/>
            <a:ahLst/>
            <a:cxnLst/>
            <a:rect l="l" t="t" r="r" b="b"/>
            <a:pathLst>
              <a:path w="429" h="385" extrusionOk="0">
                <a:moveTo>
                  <a:pt x="211" y="1"/>
                </a:moveTo>
                <a:cubicBezTo>
                  <a:pt x="105" y="1"/>
                  <a:pt x="1" y="75"/>
                  <a:pt x="18" y="214"/>
                </a:cubicBezTo>
                <a:cubicBezTo>
                  <a:pt x="30" y="329"/>
                  <a:pt x="125" y="384"/>
                  <a:pt x="220" y="384"/>
                </a:cubicBezTo>
                <a:cubicBezTo>
                  <a:pt x="325" y="384"/>
                  <a:pt x="429" y="316"/>
                  <a:pt x="415" y="188"/>
                </a:cubicBezTo>
                <a:cubicBezTo>
                  <a:pt x="403" y="61"/>
                  <a:pt x="306" y="1"/>
                  <a:pt x="2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57;p34">
            <a:extLst>
              <a:ext uri="{FF2B5EF4-FFF2-40B4-BE49-F238E27FC236}">
                <a16:creationId xmlns:a16="http://schemas.microsoft.com/office/drawing/2014/main" id="{BA8776F7-C37F-3E70-B144-BE28EA4219DD}"/>
              </a:ext>
            </a:extLst>
          </p:cNvPr>
          <p:cNvSpPr/>
          <p:nvPr/>
        </p:nvSpPr>
        <p:spPr>
          <a:xfrm>
            <a:off x="1193602" y="153868"/>
            <a:ext cx="53987" cy="50362"/>
          </a:xfrm>
          <a:custGeom>
            <a:avLst/>
            <a:gdLst/>
            <a:ahLst/>
            <a:cxnLst/>
            <a:rect l="l" t="t" r="r" b="b"/>
            <a:pathLst>
              <a:path w="413" h="382" extrusionOk="0">
                <a:moveTo>
                  <a:pt x="210" y="1"/>
                </a:moveTo>
                <a:cubicBezTo>
                  <a:pt x="105" y="1"/>
                  <a:pt x="1" y="75"/>
                  <a:pt x="14" y="217"/>
                </a:cubicBezTo>
                <a:cubicBezTo>
                  <a:pt x="26" y="328"/>
                  <a:pt x="115" y="382"/>
                  <a:pt x="206" y="382"/>
                </a:cubicBezTo>
                <a:cubicBezTo>
                  <a:pt x="308" y="382"/>
                  <a:pt x="412" y="314"/>
                  <a:pt x="412" y="185"/>
                </a:cubicBezTo>
                <a:cubicBezTo>
                  <a:pt x="400" y="60"/>
                  <a:pt x="305"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58;p34">
            <a:extLst>
              <a:ext uri="{FF2B5EF4-FFF2-40B4-BE49-F238E27FC236}">
                <a16:creationId xmlns:a16="http://schemas.microsoft.com/office/drawing/2014/main" id="{36B1ECE1-833F-72DD-3401-8E80B7FEFF74}"/>
              </a:ext>
            </a:extLst>
          </p:cNvPr>
          <p:cNvSpPr/>
          <p:nvPr/>
        </p:nvSpPr>
        <p:spPr>
          <a:xfrm>
            <a:off x="691807" y="112592"/>
            <a:ext cx="56601" cy="51812"/>
          </a:xfrm>
          <a:custGeom>
            <a:avLst/>
            <a:gdLst/>
            <a:ahLst/>
            <a:cxnLst/>
            <a:rect l="l" t="t" r="r" b="b"/>
            <a:pathLst>
              <a:path w="433" h="393" extrusionOk="0">
                <a:moveTo>
                  <a:pt x="213" y="1"/>
                </a:moveTo>
                <a:cubicBezTo>
                  <a:pt x="107" y="1"/>
                  <a:pt x="1" y="75"/>
                  <a:pt x="14" y="217"/>
                </a:cubicBezTo>
                <a:cubicBezTo>
                  <a:pt x="29" y="338"/>
                  <a:pt x="121" y="392"/>
                  <a:pt x="213" y="392"/>
                </a:cubicBezTo>
                <a:cubicBezTo>
                  <a:pt x="322" y="392"/>
                  <a:pt x="432" y="317"/>
                  <a:pt x="418" y="185"/>
                </a:cubicBezTo>
                <a:cubicBezTo>
                  <a:pt x="406" y="61"/>
                  <a:pt x="309" y="1"/>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426;p41">
            <a:extLst>
              <a:ext uri="{FF2B5EF4-FFF2-40B4-BE49-F238E27FC236}">
                <a16:creationId xmlns:a16="http://schemas.microsoft.com/office/drawing/2014/main" id="{DD538B1E-BDA9-2647-3ADE-07903D1DD471}"/>
              </a:ext>
            </a:extLst>
          </p:cNvPr>
          <p:cNvPicPr preferRelativeResize="0"/>
          <p:nvPr/>
        </p:nvPicPr>
        <p:blipFill rotWithShape="1">
          <a:blip r:embed="rId5">
            <a:alphaModFix/>
          </a:blip>
          <a:srcRect r="1381" b="63298"/>
          <a:stretch/>
        </p:blipFill>
        <p:spPr>
          <a:xfrm rot="11440218">
            <a:off x="9852118" y="5825131"/>
            <a:ext cx="1973616" cy="755098"/>
          </a:xfrm>
          <a:prstGeom prst="rect">
            <a:avLst/>
          </a:prstGeom>
          <a:noFill/>
          <a:ln>
            <a:noFill/>
          </a:ln>
        </p:spPr>
      </p:pic>
      <p:grpSp>
        <p:nvGrpSpPr>
          <p:cNvPr id="33" name="Group 32">
            <a:extLst>
              <a:ext uri="{FF2B5EF4-FFF2-40B4-BE49-F238E27FC236}">
                <a16:creationId xmlns:a16="http://schemas.microsoft.com/office/drawing/2014/main" id="{E4E658D9-CC2A-F40E-F43C-F35F3B795247}"/>
              </a:ext>
            </a:extLst>
          </p:cNvPr>
          <p:cNvGrpSpPr/>
          <p:nvPr/>
        </p:nvGrpSpPr>
        <p:grpSpPr>
          <a:xfrm>
            <a:off x="748408" y="2234600"/>
            <a:ext cx="8143793" cy="2876407"/>
            <a:chOff x="2192399" y="2930451"/>
            <a:chExt cx="8143793" cy="2876407"/>
          </a:xfrm>
        </p:grpSpPr>
        <p:sp>
          <p:nvSpPr>
            <p:cNvPr id="30" name="Rectangle: Rounded Corners 29">
              <a:extLst>
                <a:ext uri="{FF2B5EF4-FFF2-40B4-BE49-F238E27FC236}">
                  <a16:creationId xmlns:a16="http://schemas.microsoft.com/office/drawing/2014/main" id="{0C528283-1C2F-B90D-A46F-6736C986B2EC}"/>
                </a:ext>
              </a:extLst>
            </p:cNvPr>
            <p:cNvSpPr/>
            <p:nvPr/>
          </p:nvSpPr>
          <p:spPr>
            <a:xfrm>
              <a:off x="2192399" y="2930451"/>
              <a:ext cx="8143793" cy="2876407"/>
            </a:xfrm>
            <a:prstGeom prst="roundRect">
              <a:avLst/>
            </a:prstGeom>
            <a:solidFill>
              <a:srgbClr val="DCF8E6"/>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 name="TextBox 31">
              <a:extLst>
                <a:ext uri="{FF2B5EF4-FFF2-40B4-BE49-F238E27FC236}">
                  <a16:creationId xmlns:a16="http://schemas.microsoft.com/office/drawing/2014/main" id="{21B9AF1B-4F16-F08B-62DE-46EF7A0C26AE}"/>
                </a:ext>
              </a:extLst>
            </p:cNvPr>
            <p:cNvSpPr txBox="1"/>
            <p:nvPr/>
          </p:nvSpPr>
          <p:spPr>
            <a:xfrm>
              <a:off x="2534856" y="3197608"/>
              <a:ext cx="7651134" cy="2308324"/>
            </a:xfrm>
            <a:prstGeom prst="rect">
              <a:avLst/>
            </a:prstGeom>
            <a:noFill/>
          </p:spPr>
          <p:txBody>
            <a:bodyPr wrap="square" rtlCol="0">
              <a:spAutoFit/>
            </a:bodyPr>
            <a:lstStyle/>
            <a:p>
              <a:pPr>
                <a:spcAft>
                  <a:spcPts val="750"/>
                </a:spcAft>
              </a:pPr>
              <a:r>
                <a:rPr lang="en-US" sz="2400" dirty="0" err="1">
                  <a:solidFill>
                    <a:srgbClr val="2C2F34"/>
                  </a:solidFill>
                  <a:effectLst/>
                  <a:latin typeface="Times New Roman" panose="02020603050405020304" pitchFamily="18" charset="0"/>
                  <a:ea typeface="Times New Roman" panose="02020603050405020304" pitchFamily="18" charset="0"/>
                </a:rPr>
                <a:t>Công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dân</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có</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nghĩa</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vụ</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hợp</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tác</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giúp</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đỡ</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cơ</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quan</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Công</a:t>
              </a:r>
              <a:r>
                <a:rPr lang="en-US" sz="2400" dirty="0">
                  <a:solidFill>
                    <a:srgbClr val="2C2F34"/>
                  </a:solidFill>
                  <a:effectLst/>
                  <a:latin typeface="Times New Roman" panose="02020603050405020304" pitchFamily="18" charset="0"/>
                  <a:ea typeface="Times New Roman" panose="02020603050405020304" pitchFamily="18" charset="0"/>
                </a:rPr>
                <a:t> an </a:t>
              </a:r>
              <a:r>
                <a:rPr lang="en-US" sz="2400" dirty="0" err="1">
                  <a:solidFill>
                    <a:srgbClr val="2C2F34"/>
                  </a:solidFill>
                  <a:effectLst/>
                  <a:latin typeface="Times New Roman" panose="02020603050405020304" pitchFamily="18" charset="0"/>
                  <a:ea typeface="Times New Roman" panose="02020603050405020304" pitchFamily="18" charset="0"/>
                </a:rPr>
                <a:t>trong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phòng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chống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tham</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nhũng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chịu</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trách</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nhiệm</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trước</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pháp</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luật</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về</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tính</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trung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thực</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của</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các</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thông</a:t>
              </a:r>
              <a:r>
                <a:rPr lang="en-US" sz="2400" dirty="0">
                  <a:solidFill>
                    <a:srgbClr val="2C2F34"/>
                  </a:solidFill>
                  <a:effectLst/>
                  <a:latin typeface="Times New Roman" panose="02020603050405020304" pitchFamily="18" charset="0"/>
                  <a:ea typeface="Times New Roman" panose="02020603050405020304" pitchFamily="18" charset="0"/>
                </a:rPr>
                <a:t> tin </a:t>
              </a:r>
              <a:r>
                <a:rPr lang="en-US" sz="2400" dirty="0" err="1">
                  <a:solidFill>
                    <a:srgbClr val="2C2F34"/>
                  </a:solidFill>
                  <a:effectLst/>
                  <a:latin typeface="Times New Roman" panose="02020603050405020304" pitchFamily="18" charset="0"/>
                  <a:ea typeface="Times New Roman" panose="02020603050405020304" pitchFamily="18" charset="0"/>
                </a:rPr>
                <a:t>về</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phòng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chống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tham</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nhũng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mà</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mình</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cung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cấp</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không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lợi</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dụng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việc</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phản</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ánh</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tố</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cáo</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tố</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giác</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báo</a:t>
              </a:r>
              <a:r>
                <a:rPr lang="en-US" sz="2400" dirty="0">
                  <a:solidFill>
                    <a:srgbClr val="2C2F34"/>
                  </a:solidFill>
                  <a:effectLst/>
                  <a:latin typeface="Times New Roman" panose="02020603050405020304" pitchFamily="18" charset="0"/>
                  <a:ea typeface="Times New Roman" panose="02020603050405020304" pitchFamily="18" charset="0"/>
                </a:rPr>
                <a:t> tin </a:t>
              </a:r>
              <a:r>
                <a:rPr lang="en-US" sz="2400" dirty="0" err="1">
                  <a:solidFill>
                    <a:srgbClr val="2C2F34"/>
                  </a:solidFill>
                  <a:effectLst/>
                  <a:latin typeface="Times New Roman" panose="02020603050405020304" pitchFamily="18" charset="0"/>
                  <a:ea typeface="Times New Roman" panose="02020603050405020304" pitchFamily="18" charset="0"/>
                </a:rPr>
                <a:t>về</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tham</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nhũng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để</a:t>
              </a:r>
              <a:r>
                <a:rPr lang="en-US" sz="2400" dirty="0">
                  <a:solidFill>
                    <a:srgbClr val="2C2F34"/>
                  </a:solidFill>
                  <a:effectLst/>
                  <a:latin typeface="Times New Roman" panose="02020603050405020304" pitchFamily="18" charset="0"/>
                  <a:ea typeface="Times New Roman" panose="02020603050405020304" pitchFamily="18" charset="0"/>
                </a:rPr>
                <a:t> vu </a:t>
              </a:r>
              <a:r>
                <a:rPr lang="en-US" sz="2400" dirty="0" err="1">
                  <a:solidFill>
                    <a:srgbClr val="2C2F34"/>
                  </a:solidFill>
                  <a:effectLst/>
                  <a:latin typeface="Times New Roman" panose="02020603050405020304" pitchFamily="18" charset="0"/>
                  <a:ea typeface="Times New Roman" panose="02020603050405020304" pitchFamily="18" charset="0"/>
                </a:rPr>
                <a:t>khống</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cơ</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quan</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tổ</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chức</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đơn</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vị</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cá</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nhân</a:t>
              </a:r>
              <a:r>
                <a:rPr lang="en-US" sz="2400" dirty="0">
                  <a:solidFill>
                    <a:srgbClr val="2C2F34"/>
                  </a:solidFill>
                  <a:effectLst/>
                  <a:latin typeface="Times New Roman" panose="02020603050405020304" pitchFamily="18" charset="0"/>
                  <a:ea typeface="Times New Roman" panose="02020603050405020304" pitchFamily="18" charset="0"/>
                </a:rPr>
                <a:t> </a:t>
              </a:r>
              <a:r>
                <a:rPr lang="en-US" sz="2400" dirty="0" err="1">
                  <a:solidFill>
                    <a:srgbClr val="2C2F34"/>
                  </a:solidFill>
                  <a:effectLst/>
                  <a:latin typeface="Times New Roman" panose="02020603050405020304" pitchFamily="18" charset="0"/>
                  <a:ea typeface="Times New Roman" panose="02020603050405020304" pitchFamily="18" charset="0"/>
                </a:rPr>
                <a:t>khác</a:t>
              </a:r>
              <a:r>
                <a:rPr lang="en-US" sz="2400" dirty="0">
                  <a:solidFill>
                    <a:srgbClr val="2C2F34"/>
                  </a:solidFill>
                  <a:effectLst/>
                  <a:latin typeface="Times New Roman" panose="02020603050405020304" pitchFamily="18" charset="0"/>
                  <a:ea typeface="Times New Roman" panose="02020603050405020304" pitchFamily="18" charset="0"/>
                </a:rPr>
                <a:t>. </a:t>
              </a:r>
              <a:endParaRPr lang="vi-VN" sz="2400" dirty="0">
                <a:effectLst/>
                <a:latin typeface="Times New Roman" panose="02020603050405020304" pitchFamily="18" charset="0"/>
                <a:ea typeface="Times New Roman" panose="02020603050405020304" pitchFamily="18" charset="0"/>
              </a:endParaRPr>
            </a:p>
          </p:txBody>
        </p:sp>
      </p:grpSp>
      <p:pic>
        <p:nvPicPr>
          <p:cNvPr id="34" name="Picture 33" descr="Không phát sinh yêu cầu bảo vệ người phản ánh tham nhũng của cán bộ, công  chức">
            <a:extLst>
              <a:ext uri="{FF2B5EF4-FFF2-40B4-BE49-F238E27FC236}">
                <a16:creationId xmlns:a16="http://schemas.microsoft.com/office/drawing/2014/main" id="{936C19B4-930C-C0E8-E397-468571A776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64088" y="2069743"/>
            <a:ext cx="2781300" cy="1651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descr="Tham nhũng là gì? Các hành vi tham nhũng">
            <a:extLst>
              <a:ext uri="{FF2B5EF4-FFF2-40B4-BE49-F238E27FC236}">
                <a16:creationId xmlns:a16="http://schemas.microsoft.com/office/drawing/2014/main" id="{6B256625-A70C-A07A-B6C6-2739FC4D80D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064088" y="4155859"/>
            <a:ext cx="2781300" cy="1651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a:extLst>
              <a:ext uri="{FF2B5EF4-FFF2-40B4-BE49-F238E27FC236}">
                <a16:creationId xmlns:a16="http://schemas.microsoft.com/office/drawing/2014/main" id="{20185913-4E72-9605-BA5E-F4BF5D919C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8452">
            <a:off x="4163780" y="5473796"/>
            <a:ext cx="2107282" cy="1487884"/>
          </a:xfrm>
          <a:prstGeom prst="rect">
            <a:avLst/>
          </a:prstGeom>
        </p:spPr>
      </p:pic>
    </p:spTree>
    <p:extLst>
      <p:ext uri="{BB962C8B-B14F-4D97-AF65-F5344CB8AC3E}">
        <p14:creationId xmlns:p14="http://schemas.microsoft.com/office/powerpoint/2010/main" val="296339196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anim calcmode="lin" valueType="num">
                                      <p:cBhvr>
                                        <p:cTn id="18" dur="500" fill="hold"/>
                                        <p:tgtEl>
                                          <p:spTgt spid="35"/>
                                        </p:tgtEl>
                                        <p:attrNameLst>
                                          <p:attrName>ppt_x</p:attrName>
                                        </p:attrNameLst>
                                      </p:cBhvr>
                                      <p:tavLst>
                                        <p:tav tm="0">
                                          <p:val>
                                            <p:strVal val="#ppt_x"/>
                                          </p:val>
                                        </p:tav>
                                        <p:tav tm="100000">
                                          <p:val>
                                            <p:strVal val="#ppt_x"/>
                                          </p:val>
                                        </p:tav>
                                      </p:tavLst>
                                    </p:anim>
                                    <p:anim calcmode="lin" valueType="num">
                                      <p:cBhvr>
                                        <p:cTn id="19"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A856A6-9FF5-30FA-77A6-171819748F2F}"/>
              </a:ext>
            </a:extLst>
          </p:cNvPr>
          <p:cNvSpPr txBox="1"/>
          <p:nvPr/>
        </p:nvSpPr>
        <p:spPr>
          <a:xfrm>
            <a:off x="2661138" y="712114"/>
            <a:ext cx="8053754" cy="861774"/>
          </a:xfrm>
          <a:prstGeom prst="rect">
            <a:avLst/>
          </a:prstGeom>
          <a:noFill/>
        </p:spPr>
        <p:txBody>
          <a:bodyPr wrap="square" rtlCol="0">
            <a:spAutoFit/>
          </a:bodyPr>
          <a:lstStyle/>
          <a:p>
            <a:r>
              <a:rPr lang="en-US" sz="5000" b="1" dirty="0">
                <a:solidFill>
                  <a:srgbClr val="E9D8C4"/>
                </a:solidFill>
                <a:latin typeface="Dreaming Outloud Pro" panose="03050502040302030504" pitchFamily="66" charset="0"/>
                <a:cs typeface="Dreaming Outloud Pro" panose="03050502040302030504" pitchFamily="66" charset="0"/>
              </a:rPr>
              <a:t>Welcome to Planet Game!</a:t>
            </a:r>
          </a:p>
        </p:txBody>
      </p:sp>
      <p:sp>
        <p:nvSpPr>
          <p:cNvPr id="3" name="TextBox 2">
            <a:extLst>
              <a:ext uri="{FF2B5EF4-FFF2-40B4-BE49-F238E27FC236}">
                <a16:creationId xmlns:a16="http://schemas.microsoft.com/office/drawing/2014/main" id="{E0BA6132-433F-CB05-7F9E-11654E351FB6}"/>
              </a:ext>
            </a:extLst>
          </p:cNvPr>
          <p:cNvSpPr txBox="1"/>
          <p:nvPr/>
        </p:nvSpPr>
        <p:spPr>
          <a:xfrm>
            <a:off x="85899" y="2407485"/>
            <a:ext cx="12159485" cy="1938992"/>
          </a:xfrm>
          <a:prstGeom prst="rect">
            <a:avLst/>
          </a:prstGeom>
          <a:noFill/>
        </p:spPr>
        <p:txBody>
          <a:bodyPr wrap="square" rtlCol="0">
            <a:spAutoFit/>
          </a:bodyPr>
          <a:lstStyle/>
          <a:p>
            <a:pPr algn="ctr"/>
            <a:r>
              <a:rPr lang="en-US" sz="6000" b="1" dirty="0" err="1">
                <a:solidFill>
                  <a:srgbClr val="E9D8C4"/>
                </a:solidFill>
                <a:latin typeface="SVN-Bellwethers" panose="00000500000000000000" pitchFamily="50" charset="0"/>
                <a:cs typeface="Dreaming Outloud Pro" panose="03050502040302030504" pitchFamily="66" charset="0"/>
              </a:rPr>
              <a:t>Khám</a:t>
            </a:r>
            <a:r>
              <a:rPr lang="en-US" sz="6000" b="1" dirty="0">
                <a:solidFill>
                  <a:srgbClr val="E9D8C4"/>
                </a:solidFill>
                <a:latin typeface="SVN-Bellwethers" panose="00000500000000000000" pitchFamily="50" charset="0"/>
                <a:cs typeface="Dreaming Outloud Pro" panose="03050502040302030504" pitchFamily="66" charset="0"/>
              </a:rPr>
              <a:t> </a:t>
            </a:r>
            <a:r>
              <a:rPr lang="en-US" sz="6000" b="1" dirty="0" err="1">
                <a:solidFill>
                  <a:srgbClr val="E9D8C4"/>
                </a:solidFill>
                <a:latin typeface="SVN-Bellwethers" panose="00000500000000000000" pitchFamily="50" charset="0"/>
                <a:cs typeface="Dreaming Outloud Pro" panose="03050502040302030504" pitchFamily="66" charset="0"/>
              </a:rPr>
              <a:t>phá</a:t>
            </a:r>
            <a:r>
              <a:rPr lang="en-US" sz="6000" b="1" dirty="0">
                <a:solidFill>
                  <a:srgbClr val="E9D8C4"/>
                </a:solidFill>
                <a:latin typeface="SVN-Bellwethers" panose="00000500000000000000" pitchFamily="50" charset="0"/>
                <a:cs typeface="Dreaming Outloud Pro" panose="03050502040302030504" pitchFamily="66" charset="0"/>
              </a:rPr>
              <a:t> </a:t>
            </a:r>
          </a:p>
          <a:p>
            <a:pPr algn="ctr"/>
            <a:r>
              <a:rPr lang="en-US" sz="6000" b="1" dirty="0" err="1">
                <a:solidFill>
                  <a:srgbClr val="E9D8C4"/>
                </a:solidFill>
                <a:latin typeface="SVN-Bellwethers" panose="00000500000000000000" pitchFamily="50" charset="0"/>
                <a:cs typeface="Dreaming Outloud Pro" panose="03050502040302030504" pitchFamily="66" charset="0"/>
              </a:rPr>
              <a:t>thái</a:t>
            </a:r>
            <a:r>
              <a:rPr lang="en-US" sz="6000" b="1" dirty="0">
                <a:solidFill>
                  <a:srgbClr val="E9D8C4"/>
                </a:solidFill>
                <a:latin typeface="SVN-Bellwethers" panose="00000500000000000000" pitchFamily="50" charset="0"/>
                <a:cs typeface="Dreaming Outloud Pro" panose="03050502040302030504" pitchFamily="66" charset="0"/>
              </a:rPr>
              <a:t> </a:t>
            </a:r>
            <a:r>
              <a:rPr lang="en-US" sz="6000" b="1" dirty="0" err="1">
                <a:solidFill>
                  <a:srgbClr val="E9D8C4"/>
                </a:solidFill>
                <a:latin typeface="SVN-Bellwethers" panose="00000500000000000000" pitchFamily="50" charset="0"/>
                <a:cs typeface="Dreaming Outloud Pro" panose="03050502040302030504" pitchFamily="66" charset="0"/>
              </a:rPr>
              <a:t>dương</a:t>
            </a:r>
            <a:r>
              <a:rPr lang="en-US" sz="6000" b="1" dirty="0">
                <a:solidFill>
                  <a:srgbClr val="E9D8C4"/>
                </a:solidFill>
                <a:latin typeface="SVN-Bellwethers" panose="00000500000000000000" pitchFamily="50" charset="0"/>
                <a:cs typeface="Dreaming Outloud Pro" panose="03050502040302030504" pitchFamily="66" charset="0"/>
              </a:rPr>
              <a:t> </a:t>
            </a:r>
            <a:r>
              <a:rPr lang="en-US" sz="6000" b="1" dirty="0" err="1">
                <a:solidFill>
                  <a:srgbClr val="E9D8C4"/>
                </a:solidFill>
                <a:latin typeface="SVN-Bellwethers" panose="00000500000000000000" pitchFamily="50" charset="0"/>
                <a:cs typeface="Dreaming Outloud Pro" panose="03050502040302030504" pitchFamily="66" charset="0"/>
              </a:rPr>
              <a:t>hệ</a:t>
            </a:r>
            <a:endParaRPr lang="en-US" sz="6000" b="1" dirty="0">
              <a:solidFill>
                <a:srgbClr val="E9D8C4"/>
              </a:solidFill>
              <a:latin typeface="SVN-Bellwethers" panose="00000500000000000000" pitchFamily="50" charset="0"/>
              <a:cs typeface="Dreaming Outloud Pro" panose="03050502040302030504" pitchFamily="66" charset="0"/>
            </a:endParaRPr>
          </a:p>
        </p:txBody>
      </p:sp>
      <p:sp>
        <p:nvSpPr>
          <p:cNvPr id="6" name="Rectangle: Rounded Corners 5">
            <a:extLst>
              <a:ext uri="{FF2B5EF4-FFF2-40B4-BE49-F238E27FC236}">
                <a16:creationId xmlns:a16="http://schemas.microsoft.com/office/drawing/2014/main" id="{2902F3E8-A028-4EF4-AE8A-D657F8552290}"/>
              </a:ext>
            </a:extLst>
          </p:cNvPr>
          <p:cNvSpPr/>
          <p:nvPr/>
        </p:nvSpPr>
        <p:spPr>
          <a:xfrm>
            <a:off x="2378392" y="5580185"/>
            <a:ext cx="7574500" cy="323165"/>
          </a:xfrm>
          <a:prstGeom prst="roundRect">
            <a:avLst/>
          </a:prstGeom>
          <a:solidFill>
            <a:srgbClr val="E9D8C4"/>
          </a:solidFill>
          <a:ln>
            <a:solidFill>
              <a:srgbClr val="E9D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42" name="Picture 2" descr="Premium Vector | Cute alien in spaceship cartoon">
            <a:extLst>
              <a:ext uri="{FF2B5EF4-FFF2-40B4-BE49-F238E27FC236}">
                <a16:creationId xmlns:a16="http://schemas.microsoft.com/office/drawing/2014/main" id="{E7C15AE6-37DA-AAC7-1385-A64404F3477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99138" y="5267763"/>
            <a:ext cx="1271173" cy="1271173"/>
          </a:xfrm>
          <a:prstGeom prst="rect">
            <a:avLst/>
          </a:prstGeom>
          <a:noFill/>
          <a:extLst>
            <a:ext uri="{909E8E84-426E-40DD-AFC4-6F175D3DCCD1}">
              <a14:hiddenFill xmlns:a14="http://schemas.microsoft.com/office/drawing/2010/main">
                <a:solidFill>
                  <a:srgbClr val="FFFFFF"/>
                </a:solidFill>
              </a14:hiddenFill>
            </a:ext>
          </a:extLst>
        </p:spPr>
      </p:pic>
      <p:sp>
        <p:nvSpPr>
          <p:cNvPr id="7" name="START">
            <a:extLst>
              <a:ext uri="{FF2B5EF4-FFF2-40B4-BE49-F238E27FC236}">
                <a16:creationId xmlns:a16="http://schemas.microsoft.com/office/drawing/2014/main" id="{32FA9CFF-828E-B1D9-9FF8-23B7FA1DEAC9}"/>
              </a:ext>
            </a:extLst>
          </p:cNvPr>
          <p:cNvSpPr/>
          <p:nvPr/>
        </p:nvSpPr>
        <p:spPr>
          <a:xfrm>
            <a:off x="5504229" y="4643120"/>
            <a:ext cx="1008184" cy="410307"/>
          </a:xfrm>
          <a:prstGeom prst="roundRect">
            <a:avLst/>
          </a:prstGeom>
          <a:solidFill>
            <a:srgbClr val="E9D8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SVN-Adam Gorry" panose="02040603050506020204" pitchFamily="18" charset="0"/>
              </a:rPr>
              <a:t>start</a:t>
            </a:r>
          </a:p>
        </p:txBody>
      </p:sp>
      <p:sp>
        <p:nvSpPr>
          <p:cNvPr id="11" name="TextBox 10">
            <a:extLst>
              <a:ext uri="{FF2B5EF4-FFF2-40B4-BE49-F238E27FC236}">
                <a16:creationId xmlns:a16="http://schemas.microsoft.com/office/drawing/2014/main" id="{F0A856A6-9FF5-30FA-77A6-171819748F2F}"/>
              </a:ext>
            </a:extLst>
          </p:cNvPr>
          <p:cNvSpPr txBox="1"/>
          <p:nvPr/>
        </p:nvSpPr>
        <p:spPr>
          <a:xfrm>
            <a:off x="10970301" y="6488668"/>
            <a:ext cx="1221699" cy="369332"/>
          </a:xfrm>
          <a:prstGeom prst="rect">
            <a:avLst/>
          </a:prstGeom>
          <a:noFill/>
        </p:spPr>
        <p:txBody>
          <a:bodyPr wrap="square" rtlCol="0">
            <a:spAutoFit/>
          </a:bodyPr>
          <a:lstStyle/>
          <a:p>
            <a:r>
              <a:rPr lang="en-US" b="1" dirty="0" err="1">
                <a:solidFill>
                  <a:srgbClr val="E9D8C4"/>
                </a:solidFill>
                <a:latin typeface="Dreaming Outloud Pro" panose="03050502040302030504" pitchFamily="66" charset="0"/>
                <a:cs typeface="Dreaming Outloud Pro" panose="03050502040302030504" pitchFamily="66" charset="0"/>
              </a:rPr>
              <a:t>Nhóm</a:t>
            </a:r>
            <a:r>
              <a:rPr lang="en-US" b="1" dirty="0">
                <a:solidFill>
                  <a:srgbClr val="E9D8C4"/>
                </a:solidFill>
                <a:latin typeface="Dreaming Outloud Pro" panose="03050502040302030504" pitchFamily="66" charset="0"/>
                <a:cs typeface="Dreaming Outloud Pro" panose="03050502040302030504" pitchFamily="66" charset="0"/>
              </a:rPr>
              <a:t> 06</a:t>
            </a:r>
          </a:p>
        </p:txBody>
      </p:sp>
      <p:pic>
        <p:nvPicPr>
          <p:cNvPr id="5" name="Picture 4">
            <a:extLst>
              <a:ext uri="{FF2B5EF4-FFF2-40B4-BE49-F238E27FC236}">
                <a16:creationId xmlns:a16="http://schemas.microsoft.com/office/drawing/2014/main" id="{1C771793-4907-3268-6269-31E9150F4B44}"/>
              </a:ext>
            </a:extLst>
          </p:cNvPr>
          <p:cNvPicPr>
            <a:picLocks noChangeAspect="1"/>
          </p:cNvPicPr>
          <p:nvPr/>
        </p:nvPicPr>
        <p:blipFill>
          <a:blip r:embed="rId4"/>
          <a:stretch>
            <a:fillRect/>
          </a:stretch>
        </p:blipFill>
        <p:spPr>
          <a:xfrm>
            <a:off x="2059106" y="1451538"/>
            <a:ext cx="602032" cy="739204"/>
          </a:xfrm>
          <a:prstGeom prst="rect">
            <a:avLst/>
          </a:prstGeom>
        </p:spPr>
      </p:pic>
    </p:spTree>
    <p:extLst>
      <p:ext uri="{BB962C8B-B14F-4D97-AF65-F5344CB8AC3E}">
        <p14:creationId xmlns:p14="http://schemas.microsoft.com/office/powerpoint/2010/main" val="2447129948"/>
      </p:ext>
    </p:extLst>
  </p:cSld>
  <p:clrMapOvr>
    <a:masterClrMapping/>
  </p:clrMapOvr>
  <mc:AlternateContent xmlns:mc="http://schemas.openxmlformats.org/markup-compatibility/2006" xmlns:p14="http://schemas.microsoft.com/office/powerpoint/2010/main">
    <mc:Choice Requires="p14">
      <p:transition spd="slow" p14:dur="2000" advTm="19596"/>
    </mc:Choice>
    <mc:Fallback xmlns="">
      <p:transition spd="slow" advTm="19596"/>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1.85185E-6 L 0.58164 0.00023 " pathEditMode="relative" rAng="0" ptsTypes="AA">
                                      <p:cBhvr>
                                        <p:cTn id="6" dur="3000" fill="hold"/>
                                        <p:tgtEl>
                                          <p:spTgt spid="10242"/>
                                        </p:tgtEl>
                                        <p:attrNameLst>
                                          <p:attrName>ppt_x</p:attrName>
                                          <p:attrName>ppt_y</p:attrName>
                                        </p:attrNameLst>
                                      </p:cBhvr>
                                      <p:rCtr x="29076" y="0"/>
                                    </p:animMotion>
                                  </p:childTnLst>
                                  <p:subTnLst>
                                    <p:audio>
                                      <p:cMediaNode>
                                        <p:cTn display="0" masterRel="sameClick">
                                          <p:stCondLst>
                                            <p:cond evt="begin" delay="0">
                                              <p:tn val="5"/>
                                            </p:cond>
                                          </p:stCondLst>
                                          <p:endCondLst>
                                            <p:cond evt="onStopAudio" delay="0">
                                              <p:tgtEl>
                                                <p:sldTgt/>
                                              </p:tgtEl>
                                            </p:cond>
                                          </p:endCondLst>
                                        </p:cTn>
                                        <p:tgtEl>
                                          <p:sndTgt r:embed="rId2" name="SPACESHIP-WELCOME.wav"/>
                                        </p:tgtEl>
                                      </p:cMediaNode>
                                    </p:audio>
                                  </p:sub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21" name="Arc 20">
            <a:extLst>
              <a:ext uri="{FF2B5EF4-FFF2-40B4-BE49-F238E27FC236}">
                <a16:creationId xmlns:a16="http://schemas.microsoft.com/office/drawing/2014/main" id="{37609B42-F9CB-84CB-C4F4-60F43FEE456F}"/>
              </a:ext>
            </a:extLst>
          </p:cNvPr>
          <p:cNvSpPr/>
          <p:nvPr/>
        </p:nvSpPr>
        <p:spPr>
          <a:xfrm rot="757452">
            <a:off x="-1103015" y="4475768"/>
            <a:ext cx="4029428" cy="4101628"/>
          </a:xfrm>
          <a:prstGeom prst="arc">
            <a:avLst>
              <a:gd name="adj1" fmla="val 13725321"/>
              <a:gd name="adj2" fmla="val 21324796"/>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39BFE870-6FC8-2DF0-54C8-087C7D71D15B}"/>
              </a:ext>
            </a:extLst>
          </p:cNvPr>
          <p:cNvSpPr/>
          <p:nvPr/>
        </p:nvSpPr>
        <p:spPr>
          <a:xfrm rot="757452">
            <a:off x="-1499062" y="3495017"/>
            <a:ext cx="5597858" cy="5644832"/>
          </a:xfrm>
          <a:prstGeom prst="arc">
            <a:avLst>
              <a:gd name="adj1" fmla="val 13251747"/>
              <a:gd name="adj2" fmla="val 743912"/>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5D580152-51AA-FB10-E89F-813BF9B0969E}"/>
              </a:ext>
            </a:extLst>
          </p:cNvPr>
          <p:cNvSpPr/>
          <p:nvPr/>
        </p:nvSpPr>
        <p:spPr>
          <a:xfrm rot="757452">
            <a:off x="-2436437" y="2318584"/>
            <a:ext cx="7767571" cy="7858495"/>
          </a:xfrm>
          <a:prstGeom prst="arc">
            <a:avLst>
              <a:gd name="adj1" fmla="val 13719587"/>
              <a:gd name="adj2" fmla="val 743912"/>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3EF7CD3F-EE65-0297-F580-FBD098169206}"/>
              </a:ext>
            </a:extLst>
          </p:cNvPr>
          <p:cNvSpPr/>
          <p:nvPr/>
        </p:nvSpPr>
        <p:spPr>
          <a:xfrm rot="757452">
            <a:off x="-2670288" y="1163382"/>
            <a:ext cx="9328054" cy="9416530"/>
          </a:xfrm>
          <a:prstGeom prst="arc">
            <a:avLst>
              <a:gd name="adj1" fmla="val 13719587"/>
              <a:gd name="adj2" fmla="val 768098"/>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2C78B66B-FE1E-EE36-7A14-50635747A867}"/>
              </a:ext>
            </a:extLst>
          </p:cNvPr>
          <p:cNvSpPr/>
          <p:nvPr/>
        </p:nvSpPr>
        <p:spPr>
          <a:xfrm rot="757452">
            <a:off x="-3262718" y="-99900"/>
            <a:ext cx="11264673" cy="11232019"/>
          </a:xfrm>
          <a:prstGeom prst="arc">
            <a:avLst>
              <a:gd name="adj1" fmla="val 13719587"/>
              <a:gd name="adj2" fmla="val 768098"/>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A0991751-F43F-624E-56C8-932523E3B7FF}"/>
              </a:ext>
            </a:extLst>
          </p:cNvPr>
          <p:cNvSpPr/>
          <p:nvPr/>
        </p:nvSpPr>
        <p:spPr>
          <a:xfrm rot="757452">
            <a:off x="-3245212" y="-880476"/>
            <a:ext cx="13022794" cy="11404962"/>
          </a:xfrm>
          <a:prstGeom prst="arc">
            <a:avLst>
              <a:gd name="adj1" fmla="val 13719587"/>
              <a:gd name="adj2" fmla="val 1290517"/>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59777C8F-17B9-6722-C7D8-EEDD467D51E0}"/>
              </a:ext>
            </a:extLst>
          </p:cNvPr>
          <p:cNvSpPr/>
          <p:nvPr/>
        </p:nvSpPr>
        <p:spPr>
          <a:xfrm rot="757452">
            <a:off x="-1625519" y="-1204767"/>
            <a:ext cx="13022794" cy="11404962"/>
          </a:xfrm>
          <a:prstGeom prst="arc">
            <a:avLst>
              <a:gd name="adj1" fmla="val 13719587"/>
              <a:gd name="adj2" fmla="val 1290517"/>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D8C27836-94CD-AC1F-166F-55C9A6431D3A}"/>
              </a:ext>
            </a:extLst>
          </p:cNvPr>
          <p:cNvSpPr/>
          <p:nvPr/>
        </p:nvSpPr>
        <p:spPr>
          <a:xfrm rot="757452">
            <a:off x="-291402" y="-1560648"/>
            <a:ext cx="13022794" cy="14018289"/>
          </a:xfrm>
          <a:prstGeom prst="arc">
            <a:avLst>
              <a:gd name="adj1" fmla="val 13719587"/>
              <a:gd name="adj2" fmla="val 1290517"/>
            </a:avLst>
          </a:prstGeom>
          <a:ln>
            <a:solidFill>
              <a:schemeClr val="bg2">
                <a:alpha val="87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30" name="Venus" descr="Premium Vector | Hand drawn vector cute cartoon illustration planet venus  with face">
            <a:hlinkClick r:id="rId4" action="ppaction://hlinksldjump"/>
            <a:extLst>
              <a:ext uri="{FF2B5EF4-FFF2-40B4-BE49-F238E27FC236}">
                <a16:creationId xmlns:a16="http://schemas.microsoft.com/office/drawing/2014/main" id="{66F91E79-C81E-1A46-A469-834F5F1F1B02}"/>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6378" y="2434784"/>
            <a:ext cx="2100857" cy="21008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mercury" descr="Mercury cartoon icon a planet solar system flat Vector Image">
            <a:hlinkClick r:id="rId6" action="ppaction://hlinksldjump"/>
            <a:extLst>
              <a:ext uri="{FF2B5EF4-FFF2-40B4-BE49-F238E27FC236}">
                <a16:creationId xmlns:a16="http://schemas.microsoft.com/office/drawing/2014/main" id="{F35E247E-E540-6B55-711F-F3F8FA255666}"/>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7752" t="20315" r="24936" b="39251"/>
          <a:stretch/>
        </p:blipFill>
        <p:spPr bwMode="auto">
          <a:xfrm>
            <a:off x="2554818" y="5138083"/>
            <a:ext cx="1356860" cy="12523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mars" descr="Cute funny happy Mars planet. Vector hand drawn cartoon kawaii character  illustration icon. Isolated on white background. Space exploration, Mars  planet cosmos character concept Stock Vector Image &amp; Art - Alamy">
            <a:hlinkClick r:id="rId8" action="ppaction://hlinksldjump"/>
            <a:extLst>
              <a:ext uri="{FF2B5EF4-FFF2-40B4-BE49-F238E27FC236}">
                <a16:creationId xmlns:a16="http://schemas.microsoft.com/office/drawing/2014/main" id="{C4734D14-F8AD-1738-7369-004294235670}"/>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7118" t="10582" r="3266" b="14955"/>
          <a:stretch/>
        </p:blipFill>
        <p:spPr bwMode="auto">
          <a:xfrm>
            <a:off x="3002795" y="1284297"/>
            <a:ext cx="1933153" cy="1717652"/>
          </a:xfrm>
          <a:prstGeom prst="rect">
            <a:avLst/>
          </a:prstGeom>
          <a:noFill/>
          <a:extLst>
            <a:ext uri="{909E8E84-426E-40DD-AFC4-6F175D3DCCD1}">
              <a14:hiddenFill xmlns:a14="http://schemas.microsoft.com/office/drawing/2010/main">
                <a:solidFill>
                  <a:srgbClr val="FFFFFF"/>
                </a:solidFill>
              </a14:hiddenFill>
            </a:ext>
          </a:extLst>
        </p:spPr>
      </p:pic>
      <p:pic>
        <p:nvPicPr>
          <p:cNvPr id="1040" name="jupiter" descr="Cartoon cute jupiter planet isolated on white Vector Image">
            <a:hlinkClick r:id="rId10" action="ppaction://hlinksldjump"/>
            <a:extLst>
              <a:ext uri="{FF2B5EF4-FFF2-40B4-BE49-F238E27FC236}">
                <a16:creationId xmlns:a16="http://schemas.microsoft.com/office/drawing/2014/main" id="{693FCB61-D15D-63CB-C9A1-A252E21D95F3}"/>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16323" t="6510" r="18208" b="33513"/>
          <a:stretch/>
        </p:blipFill>
        <p:spPr bwMode="auto">
          <a:xfrm>
            <a:off x="6615082" y="2889499"/>
            <a:ext cx="2139503" cy="21168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earth" descr="Premium Photo | Earth day happy planet earth cartoon">
            <a:hlinkClick r:id="rId12" action="ppaction://hlinksldjump"/>
            <a:extLst>
              <a:ext uri="{FF2B5EF4-FFF2-40B4-BE49-F238E27FC236}">
                <a16:creationId xmlns:a16="http://schemas.microsoft.com/office/drawing/2014/main" id="{BFF1FA2D-AD4A-7DAD-5F90-CBFC636B5517}"/>
              </a:ext>
            </a:extLst>
          </p:cNvPr>
          <p:cNvPicPr>
            <a:picLocks noChangeAspect="1" noChangeArrowheads="1"/>
          </p:cNvPicPr>
          <p:nvPr/>
        </p:nvPicPr>
        <p:blipFill rotWithShape="1">
          <a:blip r:embed="rId13" cstate="print">
            <a:clrChange>
              <a:clrFrom>
                <a:srgbClr val="FFFAF4"/>
              </a:clrFrom>
              <a:clrTo>
                <a:srgbClr val="FFFAF4">
                  <a:alpha val="0"/>
                </a:srgbClr>
              </a:clrTo>
            </a:clrChange>
            <a:extLst>
              <a:ext uri="{28A0092B-C50C-407E-A947-70E740481C1C}">
                <a14:useLocalDpi xmlns:a14="http://schemas.microsoft.com/office/drawing/2010/main" val="0"/>
              </a:ext>
            </a:extLst>
          </a:blip>
          <a:srcRect l="18122" t="11904" r="20690" b="13986"/>
          <a:stretch/>
        </p:blipFill>
        <p:spPr bwMode="auto">
          <a:xfrm>
            <a:off x="4071215" y="3684013"/>
            <a:ext cx="2022521" cy="1632585"/>
          </a:xfrm>
          <a:prstGeom prst="rect">
            <a:avLst/>
          </a:prstGeom>
          <a:noFill/>
          <a:extLst>
            <a:ext uri="{909E8E84-426E-40DD-AFC4-6F175D3DCCD1}">
              <a14:hiddenFill xmlns:a14="http://schemas.microsoft.com/office/drawing/2010/main">
                <a:solidFill>
                  <a:srgbClr val="FFFFFF"/>
                </a:solidFill>
              </a14:hiddenFill>
            </a:ext>
          </a:extLst>
        </p:spPr>
      </p:pic>
      <p:pic>
        <p:nvPicPr>
          <p:cNvPr id="1044" name="neptune" descr="Cute cartoon neptune planet Royalty Free Vector Image">
            <a:hlinkClick r:id="rId14" action="ppaction://hlinksldjump"/>
            <a:extLst>
              <a:ext uri="{FF2B5EF4-FFF2-40B4-BE49-F238E27FC236}">
                <a16:creationId xmlns:a16="http://schemas.microsoft.com/office/drawing/2014/main" id="{62751096-E929-82E5-44CF-0850640E53D5}"/>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399" t="10581" r="11563" b="16576"/>
          <a:stretch/>
        </p:blipFill>
        <p:spPr bwMode="auto">
          <a:xfrm>
            <a:off x="9275836" y="179159"/>
            <a:ext cx="1849718" cy="1913716"/>
          </a:xfrm>
          <a:prstGeom prst="rect">
            <a:avLst/>
          </a:prstGeom>
          <a:noFill/>
          <a:extLst>
            <a:ext uri="{909E8E84-426E-40DD-AFC4-6F175D3DCCD1}">
              <a14:hiddenFill xmlns:a14="http://schemas.microsoft.com/office/drawing/2010/main">
                <a:solidFill>
                  <a:srgbClr val="FFFFFF"/>
                </a:solidFill>
              </a14:hiddenFill>
            </a:ext>
          </a:extLst>
        </p:spPr>
      </p:pic>
      <p:pic>
        <p:nvPicPr>
          <p:cNvPr id="1046" name="uranus" descr="Premium Vector | Illustration of planet uranus with face in hand draw style">
            <a:hlinkClick r:id="rId16" action="ppaction://hlinksldjump"/>
            <a:extLst>
              <a:ext uri="{FF2B5EF4-FFF2-40B4-BE49-F238E27FC236}">
                <a16:creationId xmlns:a16="http://schemas.microsoft.com/office/drawing/2014/main" id="{431EF9EE-23B1-2CAB-4A25-6F84E0D477B3}"/>
              </a:ext>
            </a:extLst>
          </p:cNvPr>
          <p:cNvPicPr>
            <a:picLocks noChangeAspect="1" noChangeArrowheads="1"/>
          </p:cNvPicPr>
          <p:nvPr/>
        </p:nvPicPr>
        <p:blipFill rotWithShape="1">
          <a:blip r:embed="rId17">
            <a:clrChange>
              <a:clrFrom>
                <a:srgbClr val="FDFFF9"/>
              </a:clrFrom>
              <a:clrTo>
                <a:srgbClr val="FDFFF9">
                  <a:alpha val="0"/>
                </a:srgbClr>
              </a:clrTo>
            </a:clrChange>
            <a:extLst>
              <a:ext uri="{28A0092B-C50C-407E-A947-70E740481C1C}">
                <a14:useLocalDpi xmlns:a14="http://schemas.microsoft.com/office/drawing/2010/main" val="0"/>
              </a:ext>
            </a:extLst>
          </a:blip>
          <a:srcRect l="8082" t="17105" r="1151" b="28438"/>
          <a:stretch/>
        </p:blipFill>
        <p:spPr bwMode="auto">
          <a:xfrm rot="19449474">
            <a:off x="9462153" y="3466716"/>
            <a:ext cx="2870864" cy="172242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Cartoon Star Vector Art, Icons, and Graphics for Free Download">
            <a:extLst>
              <a:ext uri="{FF2B5EF4-FFF2-40B4-BE49-F238E27FC236}">
                <a16:creationId xmlns:a16="http://schemas.microsoft.com/office/drawing/2014/main" id="{7C41A25E-0EF9-57F2-03EF-06236E492AD9}"/>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32247" y="5753138"/>
            <a:ext cx="1104862" cy="110486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shooting star cartoon 10467472 Vector Art at Vecteezy">
            <a:extLst>
              <a:ext uri="{FF2B5EF4-FFF2-40B4-BE49-F238E27FC236}">
                <a16:creationId xmlns:a16="http://schemas.microsoft.com/office/drawing/2014/main" id="{69A2D44D-8A36-E471-E166-25C2F5B9D387}"/>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68240">
            <a:off x="8371868" y="5439099"/>
            <a:ext cx="1193849" cy="119384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remium Vector | Cartoon star icon vector illustration">
            <a:extLst>
              <a:ext uri="{FF2B5EF4-FFF2-40B4-BE49-F238E27FC236}">
                <a16:creationId xmlns:a16="http://schemas.microsoft.com/office/drawing/2014/main" id="{9EB37688-3F3C-CA46-4945-7CF3BA539160}"/>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6392" y="6104237"/>
            <a:ext cx="550006" cy="5192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Premium Vector | Cartoon star icon vector illustration">
            <a:extLst>
              <a:ext uri="{FF2B5EF4-FFF2-40B4-BE49-F238E27FC236}">
                <a16:creationId xmlns:a16="http://schemas.microsoft.com/office/drawing/2014/main" id="{92FE6B6B-D248-EACB-DC46-2EACD58CFD5E}"/>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46385" y="1026463"/>
            <a:ext cx="628717" cy="59356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Premium Vector | Cartoon star icon vector illustration">
            <a:extLst>
              <a:ext uri="{FF2B5EF4-FFF2-40B4-BE49-F238E27FC236}">
                <a16:creationId xmlns:a16="http://schemas.microsoft.com/office/drawing/2014/main" id="{CE619F7A-2865-251A-4F8D-32485A337FBE}"/>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587531">
            <a:off x="11498283" y="2104088"/>
            <a:ext cx="572463" cy="5404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Premium Vector | Cartoon star icon vector illustration">
            <a:extLst>
              <a:ext uri="{FF2B5EF4-FFF2-40B4-BE49-F238E27FC236}">
                <a16:creationId xmlns:a16="http://schemas.microsoft.com/office/drawing/2014/main" id="{F504106F-2F7C-9AD3-7B04-1B173EFA1642}"/>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960090">
            <a:off x="229221" y="4100288"/>
            <a:ext cx="456624" cy="4310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Premium Vector | Cartoon star icon vector illustration">
            <a:extLst>
              <a:ext uri="{FF2B5EF4-FFF2-40B4-BE49-F238E27FC236}">
                <a16:creationId xmlns:a16="http://schemas.microsoft.com/office/drawing/2014/main" id="{B9035352-67BB-151B-81DD-9280F0AFC099}"/>
              </a:ext>
            </a:extLst>
          </p:cNvPr>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309376">
            <a:off x="5898600" y="2349146"/>
            <a:ext cx="360836" cy="34066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Premium Vector | Cartoon star icon vector illustration">
            <a:extLst>
              <a:ext uri="{FF2B5EF4-FFF2-40B4-BE49-F238E27FC236}">
                <a16:creationId xmlns:a16="http://schemas.microsoft.com/office/drawing/2014/main" id="{B72A9F5C-4E98-04E2-D8B5-B22B2F759AB4}"/>
              </a:ext>
            </a:extLst>
          </p:cNvPr>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26" y="1394050"/>
            <a:ext cx="656615" cy="61990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0" descr="Premium Vector | Cartoon star icon vector illustration">
            <a:extLst>
              <a:ext uri="{FF2B5EF4-FFF2-40B4-BE49-F238E27FC236}">
                <a16:creationId xmlns:a16="http://schemas.microsoft.com/office/drawing/2014/main" id="{51D5C14C-F0EA-BE36-D51D-106D7EE465F6}"/>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37549">
            <a:off x="7981348" y="77053"/>
            <a:ext cx="517296" cy="48837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Cute cartoon star on white background Royalty Free Vector">
            <a:extLst>
              <a:ext uri="{FF2B5EF4-FFF2-40B4-BE49-F238E27FC236}">
                <a16:creationId xmlns:a16="http://schemas.microsoft.com/office/drawing/2014/main" id="{03859003-66AC-6940-55D1-027305B7617D}"/>
              </a:ext>
            </a:extLst>
          </p:cNvPr>
          <p:cNvPicPr>
            <a:picLocks noChangeAspect="1" noChangeArrowheads="1"/>
          </p:cNvPicPr>
          <p:nvPr/>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l="10149" t="6859" r="6395" b="17080"/>
          <a:stretch/>
        </p:blipFill>
        <p:spPr bwMode="auto">
          <a:xfrm rot="1726732">
            <a:off x="9039112" y="2934524"/>
            <a:ext cx="831793" cy="8187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2" descr="Cute cartoon star on white background Royalty Free Vector">
            <a:extLst>
              <a:ext uri="{FF2B5EF4-FFF2-40B4-BE49-F238E27FC236}">
                <a16:creationId xmlns:a16="http://schemas.microsoft.com/office/drawing/2014/main" id="{1E1F273C-35EE-FD5B-618C-85AC7A692868}"/>
              </a:ext>
            </a:extLst>
          </p:cNvPr>
          <p:cNvPicPr>
            <a:picLocks noChangeAspect="1" noChangeArrowheads="1"/>
          </p:cNvPicPr>
          <p:nvPr/>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l="10149" t="6859" r="6395" b="17080"/>
          <a:stretch/>
        </p:blipFill>
        <p:spPr bwMode="auto">
          <a:xfrm rot="17775836">
            <a:off x="1523260" y="1675856"/>
            <a:ext cx="644695" cy="6345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artoon star Royalty Free Vector Image - VectorStock">
            <a:extLst>
              <a:ext uri="{FF2B5EF4-FFF2-40B4-BE49-F238E27FC236}">
                <a16:creationId xmlns:a16="http://schemas.microsoft.com/office/drawing/2014/main" id="{883EB0DB-B015-F82D-9214-88A34B5CBB62}"/>
              </a:ext>
            </a:extLst>
          </p:cNvPr>
          <p:cNvPicPr>
            <a:picLocks noChangeAspect="1" noChangeArrowheads="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314" t="1802" r="245" b="9190"/>
          <a:stretch/>
        </p:blipFill>
        <p:spPr bwMode="auto">
          <a:xfrm>
            <a:off x="6615868" y="5837586"/>
            <a:ext cx="625958" cy="60510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0" descr="kawaii Cute star yellow color with smile Faces cartoon on transparent  Background for kids. illustration PNG. cute star cartoon stickers. 21595420  PNG">
            <a:extLst>
              <a:ext uri="{FF2B5EF4-FFF2-40B4-BE49-F238E27FC236}">
                <a16:creationId xmlns:a16="http://schemas.microsoft.com/office/drawing/2014/main" id="{BFC04726-8A06-C29D-AD75-2FA185320EE7}"/>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1417877">
            <a:off x="3444815" y="3661648"/>
            <a:ext cx="354860" cy="36473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AEF7387-92FF-F193-2B80-8ED188EFFC06}"/>
              </a:ext>
            </a:extLst>
          </p:cNvPr>
          <p:cNvSpPr txBox="1"/>
          <p:nvPr/>
        </p:nvSpPr>
        <p:spPr>
          <a:xfrm>
            <a:off x="1111671" y="4200406"/>
            <a:ext cx="1133637"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Venus</a:t>
            </a:r>
          </a:p>
        </p:txBody>
      </p:sp>
      <p:sp>
        <p:nvSpPr>
          <p:cNvPr id="40" name="TextBox 39">
            <a:extLst>
              <a:ext uri="{FF2B5EF4-FFF2-40B4-BE49-F238E27FC236}">
                <a16:creationId xmlns:a16="http://schemas.microsoft.com/office/drawing/2014/main" id="{8F2D0F15-F01D-5934-F1BD-CEA8E41D0576}"/>
              </a:ext>
            </a:extLst>
          </p:cNvPr>
          <p:cNvSpPr txBox="1"/>
          <p:nvPr/>
        </p:nvSpPr>
        <p:spPr>
          <a:xfrm>
            <a:off x="3409238" y="2818178"/>
            <a:ext cx="1133637"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Mars</a:t>
            </a:r>
          </a:p>
        </p:txBody>
      </p:sp>
      <p:sp>
        <p:nvSpPr>
          <p:cNvPr id="41" name="TextBox 40">
            <a:extLst>
              <a:ext uri="{FF2B5EF4-FFF2-40B4-BE49-F238E27FC236}">
                <a16:creationId xmlns:a16="http://schemas.microsoft.com/office/drawing/2014/main" id="{2E29D0CF-DF13-F9FA-3630-EBF1ED657B34}"/>
              </a:ext>
            </a:extLst>
          </p:cNvPr>
          <p:cNvSpPr txBox="1"/>
          <p:nvPr/>
        </p:nvSpPr>
        <p:spPr>
          <a:xfrm>
            <a:off x="6301901" y="1897301"/>
            <a:ext cx="1547319"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Saturn</a:t>
            </a:r>
          </a:p>
        </p:txBody>
      </p:sp>
      <p:sp>
        <p:nvSpPr>
          <p:cNvPr id="42" name="TextBox 41">
            <a:extLst>
              <a:ext uri="{FF2B5EF4-FFF2-40B4-BE49-F238E27FC236}">
                <a16:creationId xmlns:a16="http://schemas.microsoft.com/office/drawing/2014/main" id="{F73E9901-0017-D2B1-4F0A-7F01E5A553E1}"/>
              </a:ext>
            </a:extLst>
          </p:cNvPr>
          <p:cNvSpPr txBox="1"/>
          <p:nvPr/>
        </p:nvSpPr>
        <p:spPr>
          <a:xfrm>
            <a:off x="9404669" y="1906572"/>
            <a:ext cx="1547319"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Neptune</a:t>
            </a:r>
          </a:p>
        </p:txBody>
      </p:sp>
      <p:sp>
        <p:nvSpPr>
          <p:cNvPr id="43" name="TextBox 42">
            <a:extLst>
              <a:ext uri="{FF2B5EF4-FFF2-40B4-BE49-F238E27FC236}">
                <a16:creationId xmlns:a16="http://schemas.microsoft.com/office/drawing/2014/main" id="{D07DF5AD-A99F-F538-0435-14D32D8BE345}"/>
              </a:ext>
            </a:extLst>
          </p:cNvPr>
          <p:cNvSpPr txBox="1"/>
          <p:nvPr/>
        </p:nvSpPr>
        <p:spPr>
          <a:xfrm>
            <a:off x="2389890" y="6271811"/>
            <a:ext cx="1547319"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Mercury</a:t>
            </a:r>
          </a:p>
        </p:txBody>
      </p:sp>
      <p:sp>
        <p:nvSpPr>
          <p:cNvPr id="44" name="TextBox 43">
            <a:extLst>
              <a:ext uri="{FF2B5EF4-FFF2-40B4-BE49-F238E27FC236}">
                <a16:creationId xmlns:a16="http://schemas.microsoft.com/office/drawing/2014/main" id="{D38BF261-B57B-7784-CA35-F2052D2745C5}"/>
              </a:ext>
            </a:extLst>
          </p:cNvPr>
          <p:cNvSpPr txBox="1"/>
          <p:nvPr/>
        </p:nvSpPr>
        <p:spPr>
          <a:xfrm>
            <a:off x="4604855" y="5341934"/>
            <a:ext cx="1547319"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Earth</a:t>
            </a:r>
          </a:p>
        </p:txBody>
      </p:sp>
      <p:sp>
        <p:nvSpPr>
          <p:cNvPr id="45" name="TextBox 44">
            <a:extLst>
              <a:ext uri="{FF2B5EF4-FFF2-40B4-BE49-F238E27FC236}">
                <a16:creationId xmlns:a16="http://schemas.microsoft.com/office/drawing/2014/main" id="{DF1B866D-9701-29B0-6C37-EF24762BEE04}"/>
              </a:ext>
            </a:extLst>
          </p:cNvPr>
          <p:cNvSpPr txBox="1"/>
          <p:nvPr/>
        </p:nvSpPr>
        <p:spPr>
          <a:xfrm>
            <a:off x="7152012" y="4930561"/>
            <a:ext cx="1547319"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Jupiter</a:t>
            </a:r>
          </a:p>
        </p:txBody>
      </p:sp>
      <p:sp>
        <p:nvSpPr>
          <p:cNvPr id="46" name="TextBox 45">
            <a:extLst>
              <a:ext uri="{FF2B5EF4-FFF2-40B4-BE49-F238E27FC236}">
                <a16:creationId xmlns:a16="http://schemas.microsoft.com/office/drawing/2014/main" id="{D87AE949-C4A1-E821-1EDB-2CAA1B85003B}"/>
              </a:ext>
            </a:extLst>
          </p:cNvPr>
          <p:cNvSpPr txBox="1"/>
          <p:nvPr/>
        </p:nvSpPr>
        <p:spPr>
          <a:xfrm>
            <a:off x="10233260" y="5245456"/>
            <a:ext cx="1547319" cy="553998"/>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Uranus</a:t>
            </a:r>
          </a:p>
        </p:txBody>
      </p:sp>
      <p:pic>
        <p:nvPicPr>
          <p:cNvPr id="1068" name="sun" descr="Sun Cartoon Character - Free vector graphic on Pixabay">
            <a:hlinkClick r:id="rId31" action="ppaction://hlinksldjump"/>
            <a:extLst>
              <a:ext uri="{FF2B5EF4-FFF2-40B4-BE49-F238E27FC236}">
                <a16:creationId xmlns:a16="http://schemas.microsoft.com/office/drawing/2014/main" id="{1CA2AAE5-8F30-6278-FC45-E401D5111858}"/>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9117" y="5036061"/>
            <a:ext cx="1892012" cy="1806296"/>
          </a:xfrm>
          <a:prstGeom prst="rect">
            <a:avLst/>
          </a:prstGeom>
          <a:noFill/>
          <a:extLst>
            <a:ext uri="{909E8E84-426E-40DD-AFC4-6F175D3DCCD1}">
              <a14:hiddenFill xmlns:a14="http://schemas.microsoft.com/office/drawing/2010/main">
                <a:solidFill>
                  <a:srgbClr val="FFFFFF"/>
                </a:solidFill>
              </a14:hiddenFill>
            </a:ext>
          </a:extLst>
        </p:spPr>
      </p:pic>
      <p:pic>
        <p:nvPicPr>
          <p:cNvPr id="47" name="saturn" descr="Planet saturn with face in cartoon style. Greeting card with cute planet  4342577 Vector Art at Vecteezy">
            <a:hlinkClick r:id="rId33" action="ppaction://hlinksldjump"/>
            <a:extLst>
              <a:ext uri="{FF2B5EF4-FFF2-40B4-BE49-F238E27FC236}">
                <a16:creationId xmlns:a16="http://schemas.microsoft.com/office/drawing/2014/main" id="{33FCBF29-E782-6FB5-D326-1038951C2EF3}"/>
              </a:ext>
            </a:extLst>
          </p:cNvPr>
          <p:cNvPicPr>
            <a:picLocks noChangeAspect="1" noChangeArrowheads="1"/>
          </p:cNvPicPr>
          <p:nvPr/>
        </p:nvPicPr>
        <p:blipFill rotWithShape="1">
          <a:blip r:embed="rId34" cstate="print">
            <a:clrChange>
              <a:clrFrom>
                <a:srgbClr val="FDFEF9"/>
              </a:clrFrom>
              <a:clrTo>
                <a:srgbClr val="FDFEF9">
                  <a:alpha val="0"/>
                </a:srgbClr>
              </a:clrTo>
            </a:clrChange>
            <a:extLst>
              <a:ext uri="{28A0092B-C50C-407E-A947-70E740481C1C}">
                <a14:useLocalDpi xmlns:a14="http://schemas.microsoft.com/office/drawing/2010/main" val="0"/>
              </a:ext>
            </a:extLst>
          </a:blip>
          <a:srcRect l="11990" t="15310" r="9608" b="32072"/>
          <a:stretch/>
        </p:blipFill>
        <p:spPr bwMode="auto">
          <a:xfrm>
            <a:off x="5347083" y="50577"/>
            <a:ext cx="3074297" cy="206325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Premium Vector | Cartoon star icon vector illustration">
            <a:extLst>
              <a:ext uri="{FF2B5EF4-FFF2-40B4-BE49-F238E27FC236}">
                <a16:creationId xmlns:a16="http://schemas.microsoft.com/office/drawing/2014/main" id="{521D5CDF-7EF5-C51B-C485-05D4461DC349}"/>
              </a:ext>
            </a:extLst>
          </p:cNvPr>
          <p:cNvPicPr>
            <a:picLocks noChangeAspect="1" noChangeArrowheads="1"/>
          </p:cNvPicPr>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309376">
            <a:off x="3013270" y="602081"/>
            <a:ext cx="267913" cy="25293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2" descr="Cute cartoon star on white background Royalty Free Vector">
            <a:extLst>
              <a:ext uri="{FF2B5EF4-FFF2-40B4-BE49-F238E27FC236}">
                <a16:creationId xmlns:a16="http://schemas.microsoft.com/office/drawing/2014/main" id="{8AA6A8B3-AFF7-6828-A575-E41B90187DE1}"/>
              </a:ext>
            </a:extLst>
          </p:cNvPr>
          <p:cNvPicPr>
            <a:picLocks noChangeAspect="1" noChangeArrowheads="1"/>
          </p:cNvPicPr>
          <p:nvPr/>
        </p:nvPicPr>
        <p:blipFill rotWithShape="1">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l="10149" t="6859" r="6395" b="17080"/>
          <a:stretch/>
        </p:blipFill>
        <p:spPr bwMode="auto">
          <a:xfrm rot="17775836">
            <a:off x="1077836" y="28395"/>
            <a:ext cx="348796" cy="343319"/>
          </a:xfrm>
          <a:prstGeom prst="rect">
            <a:avLst/>
          </a:prstGeom>
          <a:noFill/>
          <a:extLst>
            <a:ext uri="{909E8E84-426E-40DD-AFC4-6F175D3DCCD1}">
              <a14:hiddenFill xmlns:a14="http://schemas.microsoft.com/office/drawing/2010/main">
                <a:solidFill>
                  <a:srgbClr val="FFFFFF"/>
                </a:solidFill>
              </a14:hiddenFill>
            </a:ext>
          </a:extLst>
        </p:spPr>
      </p:pic>
      <p:pic>
        <p:nvPicPr>
          <p:cNvPr id="55" name="y2meta.com - [NO COPYRIGHT MUSIC] Cute background music (320 kbps)">
            <a:hlinkClick r:id="" action="ppaction://media"/>
            <a:extLst>
              <a:ext uri="{FF2B5EF4-FFF2-40B4-BE49-F238E27FC236}">
                <a16:creationId xmlns:a16="http://schemas.microsoft.com/office/drawing/2014/main" id="{EA9B0E64-BCF4-C8B6-E587-F7EAF977038F}"/>
              </a:ext>
            </a:extLst>
          </p:cNvPr>
          <p:cNvPicPr>
            <a:picLocks noChangeAspect="1"/>
          </p:cNvPicPr>
          <p:nvPr>
            <a:audioFile r:link="rId2"/>
            <p:extLst>
              <p:ext uri="{DAA4B4D4-6D71-4841-9C94-3DE7FCFB9230}">
                <p14:media xmlns:p14="http://schemas.microsoft.com/office/powerpoint/2010/main" r:embed="rId1"/>
              </p:ext>
            </p:extLst>
          </p:nvPr>
        </p:nvPicPr>
        <p:blipFill>
          <a:blip r:embed="rId37"/>
          <a:stretch>
            <a:fillRect/>
          </a:stretch>
        </p:blipFill>
        <p:spPr>
          <a:xfrm>
            <a:off x="0" y="-614015"/>
            <a:ext cx="487363" cy="487363"/>
          </a:xfrm>
          <a:prstGeom prst="rect">
            <a:avLst/>
          </a:prstGeom>
        </p:spPr>
      </p:pic>
    </p:spTree>
    <p:extLst>
      <p:ext uri="{BB962C8B-B14F-4D97-AF65-F5344CB8AC3E}">
        <p14:creationId xmlns:p14="http://schemas.microsoft.com/office/powerpoint/2010/main" val="2221102677"/>
      </p:ext>
    </p:extLst>
  </p:cSld>
  <p:clrMapOvr>
    <a:masterClrMapping/>
  </p:clrMapOvr>
  <p:transition advTm="130065">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par>
                                <p:cTn id="7" presetID="8" presetClass="emph" presetSubtype="0" repeatCount="indefinite" fill="hold" nodeType="withEffect">
                                  <p:stCondLst>
                                    <p:cond delay="0"/>
                                  </p:stCondLst>
                                  <p:childTnLst>
                                    <p:animRot by="21600000">
                                      <p:cBhvr>
                                        <p:cTn id="8" dur="7000" fill="hold"/>
                                        <p:tgtEl>
                                          <p:spTgt spid="1030"/>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7000" fill="hold"/>
                                        <p:tgtEl>
                                          <p:spTgt spid="1036"/>
                                        </p:tgtEl>
                                        <p:attrNameLst>
                                          <p:attrName>r</p:attrName>
                                        </p:attrNameLst>
                                      </p:cBhvr>
                                    </p:animRot>
                                  </p:childTnLst>
                                </p:cTn>
                              </p:par>
                              <p:par>
                                <p:cTn id="11" presetID="8" presetClass="emph" presetSubtype="0" repeatCount="indefinite" fill="hold" nodeType="withEffect">
                                  <p:stCondLst>
                                    <p:cond delay="0"/>
                                  </p:stCondLst>
                                  <p:childTnLst>
                                    <p:animRot by="21600000">
                                      <p:cBhvr>
                                        <p:cTn id="12" dur="7000" fill="hold"/>
                                        <p:tgtEl>
                                          <p:spTgt spid="47"/>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7000" fill="hold"/>
                                        <p:tgtEl>
                                          <p:spTgt spid="1044"/>
                                        </p:tgtEl>
                                        <p:attrNameLst>
                                          <p:attrName>r</p:attrName>
                                        </p:attrNameLst>
                                      </p:cBhvr>
                                    </p:animRot>
                                  </p:childTnLst>
                                </p:cTn>
                              </p:par>
                              <p:par>
                                <p:cTn id="15" presetID="8" presetClass="emph" presetSubtype="0" repeatCount="indefinite" fill="hold" nodeType="withEffect">
                                  <p:stCondLst>
                                    <p:cond delay="0"/>
                                  </p:stCondLst>
                                  <p:childTnLst>
                                    <p:animRot by="21600000">
                                      <p:cBhvr>
                                        <p:cTn id="16" dur="7000" fill="hold"/>
                                        <p:tgtEl>
                                          <p:spTgt spid="1046"/>
                                        </p:tgtEl>
                                        <p:attrNameLst>
                                          <p:attrName>r</p:attrName>
                                        </p:attrNameLst>
                                      </p:cBhvr>
                                    </p:animRot>
                                  </p:childTnLst>
                                </p:cTn>
                              </p:par>
                              <p:par>
                                <p:cTn id="17" presetID="8" presetClass="emph" presetSubtype="0" repeatCount="indefinite" fill="hold" nodeType="withEffect">
                                  <p:stCondLst>
                                    <p:cond delay="0"/>
                                  </p:stCondLst>
                                  <p:childTnLst>
                                    <p:animRot by="21600000">
                                      <p:cBhvr>
                                        <p:cTn id="18" dur="7000" fill="hold"/>
                                        <p:tgtEl>
                                          <p:spTgt spid="1040"/>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7000" fill="hold"/>
                                        <p:tgtEl>
                                          <p:spTgt spid="1042"/>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7000" fill="hold"/>
                                        <p:tgtEl>
                                          <p:spTgt spid="10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3" repeatCount="indefinite" fill="remove" display="0">
                  <p:stCondLst>
                    <p:cond delay="indefinite"/>
                  </p:stCondLst>
                  <p:endCondLst>
                    <p:cond evt="onStopAudio" delay="0">
                      <p:tgtEl>
                        <p:sldTgt/>
                      </p:tgtEl>
                    </p:cond>
                  </p:endCondLst>
                </p:cTn>
                <p:tgtEl>
                  <p:spTgt spid="5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pic>
        <p:nvPicPr>
          <p:cNvPr id="3" name="Picture 10" descr="Mercury cartoon icon a planet solar system flat Vector Image">
            <a:hlinkClick r:id="rId4" action="ppaction://hlinksldjump"/>
            <a:extLst>
              <a:ext uri="{FF2B5EF4-FFF2-40B4-BE49-F238E27FC236}">
                <a16:creationId xmlns:a16="http://schemas.microsoft.com/office/drawing/2014/main" id="{585E23DB-CA52-34FA-4BF6-6E1B45F1957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7752" t="20315" r="24936" b="39251"/>
          <a:stretch/>
        </p:blipFill>
        <p:spPr bwMode="auto">
          <a:xfrm>
            <a:off x="126942" y="196687"/>
            <a:ext cx="1356860" cy="12523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6319C1-665E-0323-DD6B-CD189D8FFDF7}"/>
              </a:ext>
            </a:extLst>
          </p:cNvPr>
          <p:cNvSpPr txBox="1"/>
          <p:nvPr/>
        </p:nvSpPr>
        <p:spPr>
          <a:xfrm>
            <a:off x="1483802" y="153572"/>
            <a:ext cx="10708198" cy="1631216"/>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Mercury Question:</a:t>
            </a:r>
          </a:p>
          <a:p>
            <a:r>
              <a:rPr lang="en-US" sz="3500" b="1" dirty="0" err="1">
                <a:solidFill>
                  <a:srgbClr val="F1975B"/>
                </a:solidFill>
                <a:latin typeface="Dreaming Outloud Pro" panose="03050502040302030504" pitchFamily="66" charset="0"/>
                <a:cs typeface="Dreaming Outloud Pro" panose="03050502040302030504" pitchFamily="66" charset="0"/>
              </a:rPr>
              <a:t>Tham</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nhũng</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là</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hành</a:t>
            </a:r>
            <a:r>
              <a:rPr lang="en-US" sz="3500" b="1" dirty="0">
                <a:solidFill>
                  <a:srgbClr val="F1975B"/>
                </a:solidFill>
                <a:latin typeface="Dreaming Outloud Pro" panose="03050502040302030504" pitchFamily="66" charset="0"/>
                <a:cs typeface="Dreaming Outloud Pro" panose="03050502040302030504" pitchFamily="66" charset="0"/>
              </a:rPr>
              <a:t> vi </a:t>
            </a:r>
            <a:r>
              <a:rPr lang="en-US" sz="3500" b="1" dirty="0" err="1">
                <a:solidFill>
                  <a:srgbClr val="F1975B"/>
                </a:solidFill>
                <a:latin typeface="Dreaming Outloud Pro" panose="03050502040302030504" pitchFamily="66" charset="0"/>
                <a:cs typeface="Dreaming Outloud Pro" panose="03050502040302030504" pitchFamily="66" charset="0"/>
              </a:rPr>
              <a:t>của</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người</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có</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chức</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vụ</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quyền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hạn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đã</a:t>
            </a:r>
            <a:r>
              <a:rPr lang="en-US" sz="3500" b="1" dirty="0">
                <a:solidFill>
                  <a:srgbClr val="F1975B"/>
                </a:solidFill>
                <a:latin typeface="Dreaming Outloud Pro" panose="03050502040302030504" pitchFamily="66" charset="0"/>
                <a:cs typeface="Dreaming Outloud Pro" panose="03050502040302030504" pitchFamily="66" charset="0"/>
              </a:rPr>
              <a:t>…</a:t>
            </a:r>
          </a:p>
        </p:txBody>
      </p:sp>
      <p:sp>
        <p:nvSpPr>
          <p:cNvPr id="5" name="A - SLIDE 2">
            <a:extLst>
              <a:ext uri="{FF2B5EF4-FFF2-40B4-BE49-F238E27FC236}">
                <a16:creationId xmlns:a16="http://schemas.microsoft.com/office/drawing/2014/main" id="{7760B45A-9BCE-2158-55CE-07AFA3409A4F}"/>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6" name="B - SLIDE 2">
            <a:extLst>
              <a:ext uri="{FF2B5EF4-FFF2-40B4-BE49-F238E27FC236}">
                <a16:creationId xmlns:a16="http://schemas.microsoft.com/office/drawing/2014/main" id="{C987DACB-FA39-AC6A-1814-3BA578C09849}"/>
              </a:ext>
            </a:extLst>
          </p:cNvPr>
          <p:cNvSpPr/>
          <p:nvPr/>
        </p:nvSpPr>
        <p:spPr>
          <a:xfrm>
            <a:off x="1302080" y="3118148"/>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Dreaming Outloud Pro" panose="03050502040302030504" pitchFamily="66" charset="0"/>
                <a:cs typeface="Dreaming Outloud Pro" panose="03050502040302030504" pitchFamily="66" charset="0"/>
              </a:rPr>
              <a:t>B</a:t>
            </a:r>
          </a:p>
        </p:txBody>
      </p:sp>
      <p:sp>
        <p:nvSpPr>
          <p:cNvPr id="7" name="CORRECT SLIDE 2">
            <a:extLst>
              <a:ext uri="{FF2B5EF4-FFF2-40B4-BE49-F238E27FC236}">
                <a16:creationId xmlns:a16="http://schemas.microsoft.com/office/drawing/2014/main" id="{02F048AF-2BB2-B417-1D2D-D8C1CE225F40}"/>
              </a:ext>
            </a:extLst>
          </p:cNvPr>
          <p:cNvSpPr/>
          <p:nvPr/>
        </p:nvSpPr>
        <p:spPr>
          <a:xfrm>
            <a:off x="1302080" y="445816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C</a:t>
            </a:r>
          </a:p>
        </p:txBody>
      </p:sp>
      <p:sp>
        <p:nvSpPr>
          <p:cNvPr id="8" name="D - SLIDE 2">
            <a:extLst>
              <a:ext uri="{FF2B5EF4-FFF2-40B4-BE49-F238E27FC236}">
                <a16:creationId xmlns:a16="http://schemas.microsoft.com/office/drawing/2014/main" id="{4E0151BC-886D-FB52-E8FB-59187DC8B4F5}"/>
              </a:ext>
            </a:extLst>
          </p:cNvPr>
          <p:cNvSpPr/>
          <p:nvPr/>
        </p:nvSpPr>
        <p:spPr>
          <a:xfrm>
            <a:off x="1302080" y="579817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9" name="TextBox 8">
            <a:extLst>
              <a:ext uri="{FF2B5EF4-FFF2-40B4-BE49-F238E27FC236}">
                <a16:creationId xmlns:a16="http://schemas.microsoft.com/office/drawing/2014/main" id="{A69724DE-8A3A-1F80-C447-26483BCEFEE7}"/>
              </a:ext>
            </a:extLst>
          </p:cNvPr>
          <p:cNvSpPr txBox="1"/>
          <p:nvPr/>
        </p:nvSpPr>
        <p:spPr>
          <a:xfrm>
            <a:off x="2361150" y="1990113"/>
            <a:ext cx="9654387" cy="630942"/>
          </a:xfrm>
          <a:prstGeom prst="rect">
            <a:avLst/>
          </a:prstGeom>
          <a:noFill/>
        </p:spPr>
        <p:txBody>
          <a:bodyPr wrap="square" rtlCol="0">
            <a:spAutoFit/>
          </a:bodyPr>
          <a:lstStyle/>
          <a:p>
            <a:r>
              <a:rPr lang="en-US" sz="3500" b="1" dirty="0" err="1">
                <a:solidFill>
                  <a:srgbClr val="F1975B"/>
                </a:solidFill>
                <a:latin typeface="Dreaming Outloud Pro" panose="03050502040302030504" pitchFamily="66" charset="0"/>
                <a:cs typeface="Dreaming Outloud Pro" panose="03050502040302030504" pitchFamily="66" charset="0"/>
              </a:rPr>
              <a:t>Không</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tuân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thủ</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pháp</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luật</a:t>
            </a:r>
            <a:endParaRPr lang="en-US" sz="3500" b="1" dirty="0">
              <a:solidFill>
                <a:srgbClr val="F1975B"/>
              </a:solidFill>
              <a:latin typeface="Dreaming Outloud Pro" panose="03050502040302030504" pitchFamily="66" charset="0"/>
              <a:cs typeface="Dreaming Outloud Pro" panose="03050502040302030504" pitchFamily="66"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61147" y="4623375"/>
            <a:ext cx="9189169" cy="630942"/>
          </a:xfrm>
          <a:prstGeom prst="rect">
            <a:avLst/>
          </a:prstGeom>
          <a:noFill/>
        </p:spPr>
        <p:txBody>
          <a:bodyPr wrap="square" rtlCol="0">
            <a:spAutoFit/>
          </a:bodyPr>
          <a:lstStyle/>
          <a:p>
            <a:r>
              <a:rPr lang="en-US" sz="3500" b="1" dirty="0" err="1">
                <a:solidFill>
                  <a:srgbClr val="F1975B"/>
                </a:solidFill>
                <a:latin typeface="Dreaming Outloud Pro" panose="03050502040302030504" pitchFamily="66" charset="0"/>
                <a:cs typeface="Dreaming Outloud Pro" panose="03050502040302030504" pitchFamily="66" charset="0"/>
              </a:rPr>
              <a:t>Lợi</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dụng</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chức</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vụ</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quyền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hạn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đó</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vì</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vụ</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lợi</a:t>
            </a:r>
            <a:endParaRPr lang="en-US" sz="3500" b="1" dirty="0">
              <a:solidFill>
                <a:srgbClr val="F1975B"/>
              </a:solidFill>
              <a:latin typeface="Dreaming Outloud Pro" panose="03050502040302030504" pitchFamily="66" charset="0"/>
              <a:cs typeface="Dreaming Outloud Pro" panose="03050502040302030504" pitchFamily="66"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7" y="3098017"/>
            <a:ext cx="9381673" cy="1169551"/>
          </a:xfrm>
          <a:prstGeom prst="rect">
            <a:avLst/>
          </a:prstGeom>
          <a:noFill/>
        </p:spPr>
        <p:txBody>
          <a:bodyPr wrap="square" rtlCol="0">
            <a:spAutoFit/>
          </a:bodyPr>
          <a:lstStyle/>
          <a:p>
            <a:r>
              <a:rPr lang="en-US" sz="3500" b="1" dirty="0" err="1">
                <a:solidFill>
                  <a:srgbClr val="F1975B"/>
                </a:solidFill>
                <a:latin typeface="Dreaming Outloud Pro" panose="03050502040302030504" pitchFamily="66" charset="0"/>
                <a:cs typeface="Dreaming Outloud Pro" panose="03050502040302030504" pitchFamily="66" charset="0"/>
              </a:rPr>
              <a:t>Lợi</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dụng</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chức</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vụ</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quyền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hạn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đó</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để</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đàn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áp</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người</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khác</a:t>
            </a:r>
            <a:endParaRPr lang="en-US" sz="3500" b="1" dirty="0">
              <a:solidFill>
                <a:srgbClr val="F1975B"/>
              </a:solidFill>
              <a:latin typeface="Dreaming Outloud Pro" panose="03050502040302030504" pitchFamily="66" charset="0"/>
              <a:cs typeface="Dreaming Outloud Pro" panose="03050502040302030504" pitchFamily="66"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61148" y="6000486"/>
            <a:ext cx="8884368" cy="630942"/>
          </a:xfrm>
          <a:prstGeom prst="rect">
            <a:avLst/>
          </a:prstGeom>
          <a:noFill/>
        </p:spPr>
        <p:txBody>
          <a:bodyPr wrap="square" rtlCol="0">
            <a:spAutoFit/>
          </a:bodyPr>
          <a:lstStyle/>
          <a:p>
            <a:r>
              <a:rPr lang="en-US" sz="3500" b="1" dirty="0" err="1">
                <a:solidFill>
                  <a:srgbClr val="F1975B"/>
                </a:solidFill>
                <a:latin typeface="Dreaming Outloud Pro" panose="03050502040302030504" pitchFamily="66" charset="0"/>
                <a:cs typeface="Dreaming Outloud Pro" panose="03050502040302030504" pitchFamily="66" charset="0"/>
              </a:rPr>
              <a:t>Không</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làm</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đúng</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trách</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nhiệm</a:t>
            </a:r>
            <a:endParaRPr lang="en-US" sz="3500" b="1" dirty="0">
              <a:solidFill>
                <a:srgbClr val="F1975B"/>
              </a:solidFill>
              <a:latin typeface="Dreaming Outloud Pro" panose="03050502040302030504" pitchFamily="66" charset="0"/>
              <a:cs typeface="Dreaming Outloud Pro" panose="03050502040302030504" pitchFamily="66"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02080" y="309801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95170" y="581830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Tree>
    <p:extLst>
      <p:ext uri="{BB962C8B-B14F-4D97-AF65-F5344CB8AC3E}">
        <p14:creationId xmlns:p14="http://schemas.microsoft.com/office/powerpoint/2010/main" val="3714491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235155"/>
            <a:ext cx="10708198" cy="1631216"/>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Venus Question:</a:t>
            </a:r>
          </a:p>
          <a:p>
            <a:r>
              <a:rPr lang="en-US" sz="3500" b="1" dirty="0" err="1">
                <a:solidFill>
                  <a:srgbClr val="F1975B"/>
                </a:solidFill>
                <a:latin typeface="Dreaming Outloud Pro" panose="03050502040302030504" pitchFamily="66" charset="0"/>
                <a:cs typeface="Dreaming Outloud Pro" panose="03050502040302030504" pitchFamily="66" charset="0"/>
              </a:rPr>
              <a:t>Mặt</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khách</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quan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của</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tội</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tham</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nhũng</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được</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thể</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hiện</a:t>
            </a:r>
            <a:r>
              <a:rPr lang="en-US" sz="3500" b="1" dirty="0">
                <a:solidFill>
                  <a:srgbClr val="F1975B"/>
                </a:solidFill>
                <a:latin typeface="Dreaming Outloud Pro" panose="03050502040302030504" pitchFamily="66" charset="0"/>
                <a:cs typeface="Dreaming Outloud Pro" panose="03050502040302030504" pitchFamily="66" charset="0"/>
              </a:rPr>
              <a:t> qua</a:t>
            </a:r>
          </a:p>
        </p:txBody>
      </p:sp>
      <p:sp>
        <p:nvSpPr>
          <p:cNvPr id="5" name="A - SLIDE 2">
            <a:extLst>
              <a:ext uri="{FF2B5EF4-FFF2-40B4-BE49-F238E27FC236}">
                <a16:creationId xmlns:a16="http://schemas.microsoft.com/office/drawing/2014/main" id="{7760B45A-9BCE-2158-55CE-07AFA3409A4F}"/>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4910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Dreaming Outloud Pro" panose="03050502040302030504" pitchFamily="66" charset="0"/>
                <a:cs typeface="Dreaming Outloud Pro" panose="03050502040302030504" pitchFamily="66"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302080" y="3173889"/>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sp>
        <p:nvSpPr>
          <p:cNvPr id="8" name="D - SLIDE 2">
            <a:extLst>
              <a:ext uri="{FF2B5EF4-FFF2-40B4-BE49-F238E27FC236}">
                <a16:creationId xmlns:a16="http://schemas.microsoft.com/office/drawing/2014/main" id="{4E0151BC-886D-FB52-E8FB-59187DC8B4F5}"/>
              </a:ext>
            </a:extLst>
          </p:cNvPr>
          <p:cNvSpPr/>
          <p:nvPr/>
        </p:nvSpPr>
        <p:spPr>
          <a:xfrm>
            <a:off x="1302080" y="579817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1975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9" name="TextBox 8">
            <a:extLst>
              <a:ext uri="{FF2B5EF4-FFF2-40B4-BE49-F238E27FC236}">
                <a16:creationId xmlns:a16="http://schemas.microsoft.com/office/drawing/2014/main" id="{A69724DE-8A3A-1F80-C447-26483BCEFEE7}"/>
              </a:ext>
            </a:extLst>
          </p:cNvPr>
          <p:cNvSpPr txBox="1"/>
          <p:nvPr/>
        </p:nvSpPr>
        <p:spPr>
          <a:xfrm>
            <a:off x="2361150" y="1990113"/>
            <a:ext cx="9606260" cy="630942"/>
          </a:xfrm>
          <a:prstGeom prst="rect">
            <a:avLst/>
          </a:prstGeom>
          <a:noFill/>
        </p:spPr>
        <p:txBody>
          <a:bodyPr wrap="square" rtlCol="0">
            <a:spAutoFit/>
          </a:bodyPr>
          <a:lstStyle/>
          <a:p>
            <a:r>
              <a:rPr lang="en-US" sz="3500" b="1" dirty="0" err="1">
                <a:solidFill>
                  <a:srgbClr val="F1975B"/>
                </a:solidFill>
                <a:latin typeface="Dreaming Outloud Pro" panose="03050502040302030504" pitchFamily="66" charset="0"/>
                <a:cs typeface="Dreaming Outloud Pro" panose="03050502040302030504" pitchFamily="66" charset="0"/>
              </a:rPr>
              <a:t>Hành</a:t>
            </a:r>
            <a:r>
              <a:rPr lang="en-US" sz="3500" b="1" dirty="0">
                <a:solidFill>
                  <a:srgbClr val="F1975B"/>
                </a:solidFill>
                <a:latin typeface="Dreaming Outloud Pro" panose="03050502040302030504" pitchFamily="66" charset="0"/>
                <a:cs typeface="Dreaming Outloud Pro" panose="03050502040302030504" pitchFamily="66" charset="0"/>
              </a:rPr>
              <a:t> vi </a:t>
            </a:r>
            <a:r>
              <a:rPr lang="en-US" sz="3500" b="1" dirty="0" err="1">
                <a:solidFill>
                  <a:srgbClr val="F1975B"/>
                </a:solidFill>
                <a:latin typeface="Dreaming Outloud Pro" panose="03050502040302030504" pitchFamily="66" charset="0"/>
                <a:cs typeface="Dreaming Outloud Pro" panose="03050502040302030504" pitchFamily="66" charset="0"/>
              </a:rPr>
              <a:t>đi</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ngược</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chiều</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đường</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bộ</a:t>
            </a:r>
            <a:endParaRPr lang="en-US" sz="3500" b="1" dirty="0">
              <a:solidFill>
                <a:srgbClr val="F1975B"/>
              </a:solidFill>
              <a:latin typeface="Dreaming Outloud Pro" panose="03050502040302030504" pitchFamily="66" charset="0"/>
              <a:cs typeface="Dreaming Outloud Pro" panose="03050502040302030504" pitchFamily="66"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54237" y="2883469"/>
            <a:ext cx="9613173" cy="1708160"/>
          </a:xfrm>
          <a:prstGeom prst="rect">
            <a:avLst/>
          </a:prstGeom>
          <a:noFill/>
        </p:spPr>
        <p:txBody>
          <a:bodyPr wrap="square" rtlCol="0">
            <a:spAutoFit/>
          </a:bodyPr>
          <a:lstStyle/>
          <a:p>
            <a:r>
              <a:rPr lang="en-US" sz="3500" b="1" dirty="0" err="1">
                <a:solidFill>
                  <a:srgbClr val="F1975B"/>
                </a:solidFill>
                <a:latin typeface="Dreaming Outloud Pro" panose="03050502040302030504" pitchFamily="66" charset="0"/>
                <a:cs typeface="Dreaming Outloud Pro" panose="03050502040302030504" pitchFamily="66" charset="0"/>
              </a:rPr>
              <a:t>Hành</a:t>
            </a:r>
            <a:r>
              <a:rPr lang="en-US" sz="3500" b="1" dirty="0">
                <a:solidFill>
                  <a:srgbClr val="F1975B"/>
                </a:solidFill>
                <a:latin typeface="Dreaming Outloud Pro" panose="03050502040302030504" pitchFamily="66" charset="0"/>
                <a:cs typeface="Dreaming Outloud Pro" panose="03050502040302030504" pitchFamily="66" charset="0"/>
              </a:rPr>
              <a:t> vi </a:t>
            </a:r>
            <a:r>
              <a:rPr lang="en-US" sz="3500" b="1" dirty="0" err="1">
                <a:solidFill>
                  <a:srgbClr val="F1975B"/>
                </a:solidFill>
                <a:latin typeface="Dreaming Outloud Pro" panose="03050502040302030504" pitchFamily="66" charset="0"/>
                <a:cs typeface="Dreaming Outloud Pro" panose="03050502040302030504" pitchFamily="66" charset="0"/>
              </a:rPr>
              <a:t>tham</a:t>
            </a:r>
            <a:r>
              <a:rPr lang="en-US" sz="3500" b="1" dirty="0">
                <a:solidFill>
                  <a:srgbClr val="F1975B"/>
                </a:solidFill>
                <a:latin typeface="Dreaming Outloud Pro" panose="03050502040302030504" pitchFamily="66" charset="0"/>
                <a:cs typeface="Dreaming Outloud Pro" panose="03050502040302030504" pitchFamily="66" charset="0"/>
              </a:rPr>
              <a:t> ô </a:t>
            </a:r>
            <a:r>
              <a:rPr lang="en-US" sz="3500" b="1" dirty="0" err="1">
                <a:solidFill>
                  <a:srgbClr val="F1975B"/>
                </a:solidFill>
                <a:latin typeface="Dreaming Outloud Pro" panose="03050502040302030504" pitchFamily="66" charset="0"/>
                <a:cs typeface="Dreaming Outloud Pro" panose="03050502040302030504" pitchFamily="66" charset="0"/>
              </a:rPr>
              <a:t>tài</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sản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nhận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hối</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lộ</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lạm</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dụng</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quyền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hạn</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chức</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vụ</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chiếm</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đoạt</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tài</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sản</a:t>
            </a:r>
            <a:endParaRPr lang="en-US" sz="3500" b="1" dirty="0">
              <a:solidFill>
                <a:srgbClr val="F1975B"/>
              </a:solidFill>
              <a:latin typeface="Dreaming Outloud Pro" panose="03050502040302030504" pitchFamily="66" charset="0"/>
              <a:cs typeface="Dreaming Outloud Pro" panose="03050502040302030504" pitchFamily="66"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8" y="4752536"/>
            <a:ext cx="9830852" cy="630942"/>
          </a:xfrm>
          <a:prstGeom prst="rect">
            <a:avLst/>
          </a:prstGeom>
          <a:noFill/>
        </p:spPr>
        <p:txBody>
          <a:bodyPr wrap="square" rtlCol="0">
            <a:spAutoFit/>
          </a:bodyPr>
          <a:lstStyle/>
          <a:p>
            <a:r>
              <a:rPr lang="en-US" sz="3500" b="1" dirty="0" err="1">
                <a:solidFill>
                  <a:srgbClr val="F1975B"/>
                </a:solidFill>
                <a:latin typeface="Dreaming Outloud Pro" panose="03050502040302030504" pitchFamily="66" charset="0"/>
                <a:cs typeface="Dreaming Outloud Pro" panose="03050502040302030504" pitchFamily="66" charset="0"/>
              </a:rPr>
              <a:t>Hành</a:t>
            </a:r>
            <a:r>
              <a:rPr lang="en-US" sz="3500" b="1" dirty="0">
                <a:solidFill>
                  <a:srgbClr val="F1975B"/>
                </a:solidFill>
                <a:latin typeface="Dreaming Outloud Pro" panose="03050502040302030504" pitchFamily="66" charset="0"/>
                <a:cs typeface="Dreaming Outloud Pro" panose="03050502040302030504" pitchFamily="66" charset="0"/>
              </a:rPr>
              <a:t> vi </a:t>
            </a:r>
            <a:r>
              <a:rPr lang="en-US" sz="3500" b="1" dirty="0" err="1">
                <a:solidFill>
                  <a:srgbClr val="F1975B"/>
                </a:solidFill>
                <a:latin typeface="Dreaming Outloud Pro" panose="03050502040302030504" pitchFamily="66" charset="0"/>
                <a:cs typeface="Dreaming Outloud Pro" panose="03050502040302030504" pitchFamily="66" charset="0"/>
              </a:rPr>
              <a:t>không</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đóng</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thuế</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thu</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nhập</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cá</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nhân</a:t>
            </a:r>
            <a:endParaRPr lang="en-US" sz="3500" b="1" dirty="0">
              <a:solidFill>
                <a:srgbClr val="F1975B"/>
              </a:solidFill>
              <a:latin typeface="Dreaming Outloud Pro" panose="03050502040302030504" pitchFamily="66" charset="0"/>
              <a:cs typeface="Dreaming Outloud Pro" panose="03050502040302030504" pitchFamily="66"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61148" y="6000486"/>
            <a:ext cx="9205210" cy="630942"/>
          </a:xfrm>
          <a:prstGeom prst="rect">
            <a:avLst/>
          </a:prstGeom>
          <a:noFill/>
        </p:spPr>
        <p:txBody>
          <a:bodyPr wrap="square" rtlCol="0">
            <a:spAutoFit/>
          </a:bodyPr>
          <a:lstStyle/>
          <a:p>
            <a:r>
              <a:rPr lang="en-US" sz="3500" b="1" dirty="0" err="1">
                <a:solidFill>
                  <a:srgbClr val="F1975B"/>
                </a:solidFill>
                <a:latin typeface="Dreaming Outloud Pro" panose="03050502040302030504" pitchFamily="66" charset="0"/>
                <a:cs typeface="Dreaming Outloud Pro" panose="03050502040302030504" pitchFamily="66" charset="0"/>
              </a:rPr>
              <a:t>Hành</a:t>
            </a:r>
            <a:r>
              <a:rPr lang="en-US" sz="3500" b="1" dirty="0">
                <a:solidFill>
                  <a:srgbClr val="F1975B"/>
                </a:solidFill>
                <a:latin typeface="Dreaming Outloud Pro" panose="03050502040302030504" pitchFamily="66" charset="0"/>
                <a:cs typeface="Dreaming Outloud Pro" panose="03050502040302030504" pitchFamily="66" charset="0"/>
              </a:rPr>
              <a:t> vi </a:t>
            </a:r>
            <a:r>
              <a:rPr lang="en-US" sz="3500" b="1" dirty="0" err="1">
                <a:solidFill>
                  <a:srgbClr val="F1975B"/>
                </a:solidFill>
                <a:latin typeface="Dreaming Outloud Pro" panose="03050502040302030504" pitchFamily="66" charset="0"/>
                <a:cs typeface="Dreaming Outloud Pro" panose="03050502040302030504" pitchFamily="66" charset="0"/>
              </a:rPr>
              <a:t>lừa</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đảo</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chiếm</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đoạt</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tài</a:t>
            </a:r>
            <a:r>
              <a:rPr lang="en-US" sz="3500" b="1" dirty="0">
                <a:solidFill>
                  <a:srgbClr val="F1975B"/>
                </a:solidFill>
                <a:latin typeface="Dreaming Outloud Pro" panose="03050502040302030504" pitchFamily="66" charset="0"/>
                <a:cs typeface="Dreaming Outloud Pro" panose="03050502040302030504" pitchFamily="66" charset="0"/>
              </a:rPr>
              <a:t> </a:t>
            </a:r>
            <a:r>
              <a:rPr lang="en-US" sz="3500" b="1" dirty="0" err="1">
                <a:solidFill>
                  <a:srgbClr val="F1975B"/>
                </a:solidFill>
                <a:latin typeface="Dreaming Outloud Pro" panose="03050502040302030504" pitchFamily="66" charset="0"/>
                <a:cs typeface="Dreaming Outloud Pro" panose="03050502040302030504" pitchFamily="66" charset="0"/>
              </a:rPr>
              <a:t>sản</a:t>
            </a:r>
            <a:endParaRPr lang="en-US" sz="3500" b="1" dirty="0">
              <a:solidFill>
                <a:srgbClr val="F1975B"/>
              </a:solidFill>
              <a:latin typeface="Dreaming Outloud Pro" panose="03050502040302030504" pitchFamily="66" charset="0"/>
              <a:cs typeface="Dreaming Outloud Pro" panose="03050502040302030504" pitchFamily="66"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02080" y="449883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311605" y="578680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pic>
        <p:nvPicPr>
          <p:cNvPr id="2" name="Picture 6" descr="Premium Vector | Hand drawn vector cute cartoon illustration planet venus  with face">
            <a:hlinkClick r:id="rId5" action="ppaction://hlinksldjump"/>
            <a:extLst>
              <a:ext uri="{FF2B5EF4-FFF2-40B4-BE49-F238E27FC236}">
                <a16:creationId xmlns:a16="http://schemas.microsoft.com/office/drawing/2014/main" id="{1C018E5F-D2EC-3FE8-47BC-AA098AFDA800}"/>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04759"/>
            <a:ext cx="1643745" cy="164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428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486918"/>
            <a:ext cx="10708198" cy="1092607"/>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Earth Question:</a:t>
            </a:r>
          </a:p>
          <a:p>
            <a:r>
              <a:rPr lang="en-US" sz="3500" b="1" dirty="0" err="1">
                <a:solidFill>
                  <a:srgbClr val="94C9D4"/>
                </a:solidFill>
                <a:latin typeface="Dreaming Outloud Pro" panose="03050502040302030504" pitchFamily="66" charset="0"/>
                <a:cs typeface="Dreaming Outloud Pro" panose="03050502040302030504" pitchFamily="66" charset="0"/>
              </a:rPr>
              <a:t>Chủ</a:t>
            </a:r>
            <a:r>
              <a:rPr lang="en-US" sz="3500" b="1" dirty="0">
                <a:solidFill>
                  <a:srgbClr val="94C9D4"/>
                </a:solidFill>
                <a:latin typeface="Dreaming Outloud Pro" panose="03050502040302030504" pitchFamily="66" charset="0"/>
                <a:cs typeface="Dreaming Outloud Pro" panose="03050502040302030504" pitchFamily="66" charset="0"/>
              </a:rPr>
              <a:t> </a:t>
            </a:r>
            <a:r>
              <a:rPr lang="en-US" sz="3500" b="1" dirty="0" err="1">
                <a:solidFill>
                  <a:srgbClr val="94C9D4"/>
                </a:solidFill>
                <a:latin typeface="Dreaming Outloud Pro" panose="03050502040302030504" pitchFamily="66" charset="0"/>
                <a:cs typeface="Dreaming Outloud Pro" panose="03050502040302030504" pitchFamily="66" charset="0"/>
              </a:rPr>
              <a:t>thể</a:t>
            </a:r>
            <a:r>
              <a:rPr lang="en-US" sz="3500" b="1" dirty="0">
                <a:solidFill>
                  <a:srgbClr val="94C9D4"/>
                </a:solidFill>
                <a:latin typeface="Dreaming Outloud Pro" panose="03050502040302030504" pitchFamily="66" charset="0"/>
                <a:cs typeface="Dreaming Outloud Pro" panose="03050502040302030504" pitchFamily="66" charset="0"/>
              </a:rPr>
              <a:t> </a:t>
            </a:r>
            <a:r>
              <a:rPr lang="en-US" sz="3500" b="1" dirty="0" err="1">
                <a:solidFill>
                  <a:srgbClr val="94C9D4"/>
                </a:solidFill>
                <a:latin typeface="Dreaming Outloud Pro" panose="03050502040302030504" pitchFamily="66" charset="0"/>
                <a:cs typeface="Dreaming Outloud Pro" panose="03050502040302030504" pitchFamily="66" charset="0"/>
              </a:rPr>
              <a:t>của</a:t>
            </a:r>
            <a:r>
              <a:rPr lang="en-US" sz="3500" b="1" dirty="0">
                <a:solidFill>
                  <a:srgbClr val="94C9D4"/>
                </a:solidFill>
                <a:latin typeface="Dreaming Outloud Pro" panose="03050502040302030504" pitchFamily="66" charset="0"/>
                <a:cs typeface="Dreaming Outloud Pro" panose="03050502040302030504" pitchFamily="66" charset="0"/>
              </a:rPr>
              <a:t> </a:t>
            </a:r>
            <a:r>
              <a:rPr lang="en-US" sz="3500" b="1" dirty="0" err="1">
                <a:solidFill>
                  <a:srgbClr val="94C9D4"/>
                </a:solidFill>
                <a:latin typeface="Dreaming Outloud Pro" panose="03050502040302030504" pitchFamily="66" charset="0"/>
                <a:cs typeface="Dreaming Outloud Pro" panose="03050502040302030504" pitchFamily="66" charset="0"/>
              </a:rPr>
              <a:t>tội</a:t>
            </a:r>
            <a:r>
              <a:rPr lang="en-US" sz="3500" b="1" dirty="0">
                <a:solidFill>
                  <a:srgbClr val="94C9D4"/>
                </a:solidFill>
                <a:latin typeface="Dreaming Outloud Pro" panose="03050502040302030504" pitchFamily="66" charset="0"/>
                <a:cs typeface="Dreaming Outloud Pro" panose="03050502040302030504" pitchFamily="66" charset="0"/>
              </a:rPr>
              <a:t> </a:t>
            </a:r>
            <a:r>
              <a:rPr lang="en-US" sz="3500" b="1" dirty="0" err="1">
                <a:solidFill>
                  <a:srgbClr val="94C9D4"/>
                </a:solidFill>
                <a:latin typeface="Dreaming Outloud Pro" panose="03050502040302030504" pitchFamily="66" charset="0"/>
                <a:cs typeface="Dreaming Outloud Pro" panose="03050502040302030504" pitchFamily="66" charset="0"/>
              </a:rPr>
              <a:t>tham</a:t>
            </a:r>
            <a:r>
              <a:rPr lang="en-US" sz="3500" b="1" dirty="0">
                <a:solidFill>
                  <a:srgbClr val="94C9D4"/>
                </a:solidFill>
                <a:latin typeface="Dreaming Outloud Pro" panose="03050502040302030504" pitchFamily="66" charset="0"/>
                <a:cs typeface="Dreaming Outloud Pro" panose="03050502040302030504" pitchFamily="66" charset="0"/>
              </a:rPr>
              <a:t> </a:t>
            </a:r>
            <a:r>
              <a:rPr lang="en-US" sz="3500" b="1" dirty="0" err="1">
                <a:solidFill>
                  <a:srgbClr val="94C9D4"/>
                </a:solidFill>
                <a:latin typeface="Dreaming Outloud Pro" panose="03050502040302030504" pitchFamily="66" charset="0"/>
                <a:cs typeface="Dreaming Outloud Pro" panose="03050502040302030504" pitchFamily="66" charset="0"/>
              </a:rPr>
              <a:t>nhũng</a:t>
            </a:r>
            <a:r>
              <a:rPr lang="en-US" sz="3500" b="1" dirty="0">
                <a:solidFill>
                  <a:srgbClr val="94C9D4"/>
                </a:solidFill>
                <a:latin typeface="Dreaming Outloud Pro" panose="03050502040302030504" pitchFamily="66" charset="0"/>
                <a:cs typeface="Dreaming Outloud Pro" panose="03050502040302030504" pitchFamily="66" charset="0"/>
              </a:rPr>
              <a:t> </a:t>
            </a:r>
            <a:r>
              <a:rPr lang="en-US" sz="3500" b="1" dirty="0" err="1">
                <a:solidFill>
                  <a:srgbClr val="94C9D4"/>
                </a:solidFill>
                <a:latin typeface="Dreaming Outloud Pro" panose="03050502040302030504" pitchFamily="66" charset="0"/>
                <a:cs typeface="Dreaming Outloud Pro" panose="03050502040302030504" pitchFamily="66" charset="0"/>
              </a:rPr>
              <a:t>là</a:t>
            </a:r>
            <a:r>
              <a:rPr lang="en-US" sz="3500" b="1" dirty="0">
                <a:solidFill>
                  <a:srgbClr val="94C9D4"/>
                </a:solidFill>
                <a:latin typeface="Dreaming Outloud Pro" panose="03050502040302030504" pitchFamily="66" charset="0"/>
                <a:cs typeface="Dreaming Outloud Pro" panose="03050502040302030504" pitchFamily="66" charset="0"/>
              </a:rPr>
              <a:t>:</a:t>
            </a:r>
          </a:p>
        </p:txBody>
      </p:sp>
      <p:sp>
        <p:nvSpPr>
          <p:cNvPr id="5" name="A - SLIDE 2">
            <a:extLst>
              <a:ext uri="{FF2B5EF4-FFF2-40B4-BE49-F238E27FC236}">
                <a16:creationId xmlns:a16="http://schemas.microsoft.com/office/drawing/2014/main" id="{7760B45A-9BCE-2158-55CE-07AFA3409A4F}"/>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4C9D4"/>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4910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4C9D4"/>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Dreaming Outloud Pro" panose="03050502040302030504" pitchFamily="66" charset="0"/>
                <a:cs typeface="Dreaming Outloud Pro" panose="03050502040302030504" pitchFamily="66"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311605" y="596417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4C9D4"/>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31682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4C9D4"/>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170774" y="1776042"/>
            <a:ext cx="9718555" cy="1200329"/>
          </a:xfrm>
          <a:prstGeom prst="rect">
            <a:avLst/>
          </a:prstGeom>
          <a:noFill/>
        </p:spPr>
        <p:txBody>
          <a:bodyPr wrap="square" rtlCol="0">
            <a:spAutoFit/>
          </a:bodyPr>
          <a:lstStyle/>
          <a:p>
            <a:r>
              <a:rPr lang="en-US" sz="2400" b="1" dirty="0" err="1">
                <a:solidFill>
                  <a:srgbClr val="94C9D4"/>
                </a:solidFill>
                <a:latin typeface="Dreaming Outloud Pro" panose="03050502040302030504" pitchFamily="66" charset="0"/>
                <a:cs typeface="Dreaming Outloud Pro" panose="03050502040302030504" pitchFamily="66" charset="0"/>
              </a:rPr>
              <a:t>Là</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những</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người</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đủ</a:t>
            </a:r>
            <a:r>
              <a:rPr lang="en-US" sz="2400" b="1" dirty="0">
                <a:solidFill>
                  <a:srgbClr val="94C9D4"/>
                </a:solidFill>
                <a:latin typeface="Dreaming Outloud Pro" panose="03050502040302030504" pitchFamily="66" charset="0"/>
                <a:cs typeface="Dreaming Outloud Pro" panose="03050502040302030504" pitchFamily="66" charset="0"/>
              </a:rPr>
              <a:t> 16 </a:t>
            </a:r>
            <a:r>
              <a:rPr lang="en-US" sz="2400" b="1" dirty="0" err="1">
                <a:solidFill>
                  <a:srgbClr val="94C9D4"/>
                </a:solidFill>
                <a:latin typeface="Dreaming Outloud Pro" panose="03050502040302030504" pitchFamily="66" charset="0"/>
                <a:cs typeface="Dreaming Outloud Pro" panose="03050502040302030504" pitchFamily="66" charset="0"/>
              </a:rPr>
              <a:t>tuổi</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trở</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lên</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không</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có</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năng</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lực</a:t>
            </a:r>
            <a:r>
              <a:rPr lang="en-US" sz="2400" b="1" dirty="0">
                <a:solidFill>
                  <a:srgbClr val="94C9D4"/>
                </a:solidFill>
                <a:latin typeface="Dreaming Outloud Pro" panose="03050502040302030504" pitchFamily="66" charset="0"/>
                <a:cs typeface="Dreaming Outloud Pro" panose="03050502040302030504" pitchFamily="66" charset="0"/>
              </a:rPr>
              <a:t> TNHS </a:t>
            </a:r>
            <a:r>
              <a:rPr lang="en-US" sz="2400" b="1" dirty="0" err="1">
                <a:solidFill>
                  <a:srgbClr val="94C9D4"/>
                </a:solidFill>
                <a:latin typeface="Dreaming Outloud Pro" panose="03050502040302030504" pitchFamily="66" charset="0"/>
                <a:cs typeface="Dreaming Outloud Pro" panose="03050502040302030504" pitchFamily="66" charset="0"/>
              </a:rPr>
              <a:t>và</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có</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dấu</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hiệu</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chủ</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thể</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đặc</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biệt</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là</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người</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có</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chức</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vụ</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quyền</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hạn</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trong</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các</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cơ</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quan</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doanh</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nghiệp</a:t>
            </a:r>
            <a:endParaRPr lang="en-US" sz="2400" b="1" dirty="0">
              <a:solidFill>
                <a:srgbClr val="94C9D4"/>
              </a:solidFill>
              <a:latin typeface="Dreaming Outloud Pro" panose="03050502040302030504" pitchFamily="66" charset="0"/>
              <a:cs typeface="Dreaming Outloud Pro" panose="03050502040302030504" pitchFamily="66"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212763" y="5697901"/>
            <a:ext cx="9828237" cy="1200329"/>
          </a:xfrm>
          <a:prstGeom prst="rect">
            <a:avLst/>
          </a:prstGeom>
          <a:noFill/>
        </p:spPr>
        <p:txBody>
          <a:bodyPr wrap="square" rtlCol="0">
            <a:spAutoFit/>
          </a:bodyPr>
          <a:lstStyle/>
          <a:p>
            <a:r>
              <a:rPr lang="vi-VN" sz="2400" b="1" dirty="0">
                <a:solidFill>
                  <a:srgbClr val="94C9D4"/>
                </a:solidFill>
                <a:latin typeface="Dreaming Outloud Pro" panose="03050502040302030504" pitchFamily="66" charset="0"/>
                <a:cs typeface="Dreaming Outloud Pro" panose="03050502040302030504" pitchFamily="66" charset="0"/>
              </a:rPr>
              <a:t>Là những người đủ 16 tuổi trở lên, có năng lực TNHS và có dấu hiệu chủ thể đặc biệt là người có chức vụ, quyền hạn trong các cơ quan, doanh nghiệp</a:t>
            </a: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212763" y="4411779"/>
            <a:ext cx="9718557" cy="1200329"/>
          </a:xfrm>
          <a:prstGeom prst="rect">
            <a:avLst/>
          </a:prstGeom>
          <a:noFill/>
        </p:spPr>
        <p:txBody>
          <a:bodyPr wrap="square" rtlCol="0">
            <a:spAutoFit/>
          </a:bodyPr>
          <a:lstStyle/>
          <a:p>
            <a:r>
              <a:rPr lang="en-US" sz="2400" b="1" dirty="0" err="1">
                <a:solidFill>
                  <a:srgbClr val="94C9D4"/>
                </a:solidFill>
                <a:latin typeface="Dreaming Outloud Pro" panose="03050502040302030504" pitchFamily="66" charset="0"/>
                <a:cs typeface="Dreaming Outloud Pro" panose="03050502040302030504" pitchFamily="66" charset="0"/>
              </a:rPr>
              <a:t>Là</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những</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người</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đủ</a:t>
            </a:r>
            <a:r>
              <a:rPr lang="en-US" sz="2400" b="1" dirty="0">
                <a:solidFill>
                  <a:srgbClr val="94C9D4"/>
                </a:solidFill>
                <a:latin typeface="Dreaming Outloud Pro" panose="03050502040302030504" pitchFamily="66" charset="0"/>
                <a:cs typeface="Dreaming Outloud Pro" panose="03050502040302030504" pitchFamily="66" charset="0"/>
              </a:rPr>
              <a:t> 18 </a:t>
            </a:r>
            <a:r>
              <a:rPr lang="en-US" sz="2400" b="1" dirty="0" err="1">
                <a:solidFill>
                  <a:srgbClr val="94C9D4"/>
                </a:solidFill>
                <a:latin typeface="Dreaming Outloud Pro" panose="03050502040302030504" pitchFamily="66" charset="0"/>
                <a:cs typeface="Dreaming Outloud Pro" panose="03050502040302030504" pitchFamily="66" charset="0"/>
              </a:rPr>
              <a:t>tuổi</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trở</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lên</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có</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năng</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lực</a:t>
            </a:r>
            <a:r>
              <a:rPr lang="en-US" sz="2400" b="1" dirty="0">
                <a:solidFill>
                  <a:srgbClr val="94C9D4"/>
                </a:solidFill>
                <a:latin typeface="Dreaming Outloud Pro" panose="03050502040302030504" pitchFamily="66" charset="0"/>
                <a:cs typeface="Dreaming Outloud Pro" panose="03050502040302030504" pitchFamily="66" charset="0"/>
              </a:rPr>
              <a:t> TNHS </a:t>
            </a:r>
            <a:r>
              <a:rPr lang="en-US" sz="2400" b="1" dirty="0" err="1">
                <a:solidFill>
                  <a:srgbClr val="94C9D4"/>
                </a:solidFill>
                <a:latin typeface="Dreaming Outloud Pro" panose="03050502040302030504" pitchFamily="66" charset="0"/>
                <a:cs typeface="Dreaming Outloud Pro" panose="03050502040302030504" pitchFamily="66" charset="0"/>
              </a:rPr>
              <a:t>và</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có</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dấu</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hiệu</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chủ</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thể</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đặc</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biệt</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là</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người</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có</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chức</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vụ</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quyền</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hạn</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trong</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các</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cơ</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quan</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doanh</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nghiệp</a:t>
            </a:r>
            <a:endParaRPr lang="en-US" sz="2400" b="1" dirty="0">
              <a:solidFill>
                <a:srgbClr val="94C9D4"/>
              </a:solidFill>
              <a:latin typeface="Dreaming Outloud Pro" panose="03050502040302030504" pitchFamily="66" charset="0"/>
              <a:cs typeface="Dreaming Outloud Pro" panose="03050502040302030504" pitchFamily="66"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170774" y="3125657"/>
            <a:ext cx="9760546" cy="1200329"/>
          </a:xfrm>
          <a:prstGeom prst="rect">
            <a:avLst/>
          </a:prstGeom>
          <a:noFill/>
        </p:spPr>
        <p:txBody>
          <a:bodyPr wrap="square" rtlCol="0">
            <a:spAutoFit/>
          </a:bodyPr>
          <a:lstStyle/>
          <a:p>
            <a:r>
              <a:rPr lang="en-US" sz="2400" b="1" dirty="0" err="1">
                <a:solidFill>
                  <a:srgbClr val="94C9D4"/>
                </a:solidFill>
                <a:latin typeface="Dreaming Outloud Pro" panose="03050502040302030504" pitchFamily="66" charset="0"/>
                <a:cs typeface="Dreaming Outloud Pro" panose="03050502040302030504" pitchFamily="66" charset="0"/>
              </a:rPr>
              <a:t>Là</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những</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người</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đủ</a:t>
            </a:r>
            <a:r>
              <a:rPr lang="en-US" sz="2400" b="1" dirty="0">
                <a:solidFill>
                  <a:srgbClr val="94C9D4"/>
                </a:solidFill>
                <a:latin typeface="Dreaming Outloud Pro" panose="03050502040302030504" pitchFamily="66" charset="0"/>
                <a:cs typeface="Dreaming Outloud Pro" panose="03050502040302030504" pitchFamily="66" charset="0"/>
              </a:rPr>
              <a:t> 16 </a:t>
            </a:r>
            <a:r>
              <a:rPr lang="en-US" sz="2400" b="1" dirty="0" err="1">
                <a:solidFill>
                  <a:srgbClr val="94C9D4"/>
                </a:solidFill>
                <a:latin typeface="Dreaming Outloud Pro" panose="03050502040302030504" pitchFamily="66" charset="0"/>
                <a:cs typeface="Dreaming Outloud Pro" panose="03050502040302030504" pitchFamily="66" charset="0"/>
              </a:rPr>
              <a:t>tuổi</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trở</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lên</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có</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năng</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lực</a:t>
            </a:r>
            <a:r>
              <a:rPr lang="en-US" sz="2400" b="1" dirty="0">
                <a:solidFill>
                  <a:srgbClr val="94C9D4"/>
                </a:solidFill>
                <a:latin typeface="Dreaming Outloud Pro" panose="03050502040302030504" pitchFamily="66" charset="0"/>
                <a:cs typeface="Dreaming Outloud Pro" panose="03050502040302030504" pitchFamily="66" charset="0"/>
              </a:rPr>
              <a:t> TNHS </a:t>
            </a:r>
            <a:r>
              <a:rPr lang="en-US" sz="2400" b="1" dirty="0" err="1">
                <a:solidFill>
                  <a:srgbClr val="94C9D4"/>
                </a:solidFill>
                <a:latin typeface="Dreaming Outloud Pro" panose="03050502040302030504" pitchFamily="66" charset="0"/>
                <a:cs typeface="Dreaming Outloud Pro" panose="03050502040302030504" pitchFamily="66" charset="0"/>
              </a:rPr>
              <a:t>và</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có</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dấu</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hiệu</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chủ</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thể</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đặc</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biệt</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là</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người</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làm</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việc</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trong</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các</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doanh</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nghiệp</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vừa</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và</a:t>
            </a:r>
            <a:r>
              <a:rPr lang="en-US" sz="2400" b="1" dirty="0">
                <a:solidFill>
                  <a:srgbClr val="94C9D4"/>
                </a:solidFill>
                <a:latin typeface="Dreaming Outloud Pro" panose="03050502040302030504" pitchFamily="66" charset="0"/>
                <a:cs typeface="Dreaming Outloud Pro" panose="03050502040302030504" pitchFamily="66" charset="0"/>
              </a:rPr>
              <a:t> </a:t>
            </a:r>
            <a:r>
              <a:rPr lang="en-US" sz="2400" b="1" dirty="0" err="1">
                <a:solidFill>
                  <a:srgbClr val="94C9D4"/>
                </a:solidFill>
                <a:latin typeface="Dreaming Outloud Pro" panose="03050502040302030504" pitchFamily="66" charset="0"/>
                <a:cs typeface="Dreaming Outloud Pro" panose="03050502040302030504" pitchFamily="66" charset="0"/>
              </a:rPr>
              <a:t>nhỏ</a:t>
            </a:r>
            <a:r>
              <a:rPr lang="en-US" sz="2400" b="1" dirty="0">
                <a:solidFill>
                  <a:srgbClr val="94C9D4"/>
                </a:solidFill>
                <a:latin typeface="Dreaming Outloud Pro" panose="03050502040302030504" pitchFamily="66" charset="0"/>
                <a:cs typeface="Dreaming Outloud Pro" panose="03050502040302030504" pitchFamily="66" charset="0"/>
              </a:rPr>
              <a:t>.</a:t>
            </a: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26852" y="1860290"/>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36986" y="447364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69616" y="318313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pic>
        <p:nvPicPr>
          <p:cNvPr id="10" name="Picture 18" descr="Premium Photo | Earth day happy planet earth cartoon">
            <a:hlinkClick r:id="rId5" action="ppaction://hlinksldjump"/>
            <a:extLst>
              <a:ext uri="{FF2B5EF4-FFF2-40B4-BE49-F238E27FC236}">
                <a16:creationId xmlns:a16="http://schemas.microsoft.com/office/drawing/2014/main" id="{FAEAC5CD-E981-49C5-2975-0468F6ADF607}"/>
              </a:ext>
            </a:extLst>
          </p:cNvPr>
          <p:cNvPicPr>
            <a:picLocks noChangeAspect="1" noChangeArrowheads="1"/>
          </p:cNvPicPr>
          <p:nvPr/>
        </p:nvPicPr>
        <p:blipFill rotWithShape="1">
          <a:blip r:embed="rId6" cstate="print">
            <a:clrChange>
              <a:clrFrom>
                <a:srgbClr val="FFFAF4"/>
              </a:clrFrom>
              <a:clrTo>
                <a:srgbClr val="FFFAF4">
                  <a:alpha val="0"/>
                </a:srgbClr>
              </a:clrTo>
            </a:clrChange>
            <a:extLst>
              <a:ext uri="{28A0092B-C50C-407E-A947-70E740481C1C}">
                <a14:useLocalDpi xmlns:a14="http://schemas.microsoft.com/office/drawing/2010/main" val="0"/>
              </a:ext>
            </a:extLst>
          </a:blip>
          <a:srcRect l="18122" t="11904" r="20690" b="13986"/>
          <a:stretch/>
        </p:blipFill>
        <p:spPr bwMode="auto">
          <a:xfrm>
            <a:off x="-189771" y="51915"/>
            <a:ext cx="1673573" cy="135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2437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2050" name="Picture 2" descr="Thượng tôn pháp luật để hạn chế khiếu nại, tố cáo sai sự thật | Tạp chí  Tuyên giáo">
            <a:extLst>
              <a:ext uri="{FF2B5EF4-FFF2-40B4-BE49-F238E27FC236}">
                <a16:creationId xmlns:a16="http://schemas.microsoft.com/office/drawing/2014/main" id="{D1DAE7F0-8FF4-C7D8-3467-CAB1D6C77C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2792" y="1558248"/>
            <a:ext cx="5065866" cy="3946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24" name="Google Shape;124;p28"/>
          <p:cNvGrpSpPr/>
          <p:nvPr/>
        </p:nvGrpSpPr>
        <p:grpSpPr>
          <a:xfrm rot="-1985458">
            <a:off x="-577460" y="-1269317"/>
            <a:ext cx="4069416" cy="3548917"/>
            <a:chOff x="2483025" y="1774950"/>
            <a:chExt cx="1815750" cy="1678900"/>
          </a:xfrm>
        </p:grpSpPr>
        <p:sp>
          <p:nvSpPr>
            <p:cNvPr id="125" name="Google Shape;125;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26" name="Google Shape;126;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27" name="Google Shape;127;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28" name="Google Shape;128;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29" name="Google Shape;129;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j-lt"/>
              </a:endParaRPr>
            </a:p>
          </p:txBody>
        </p:sp>
        <p:sp>
          <p:nvSpPr>
            <p:cNvPr id="130" name="Google Shape;130;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1" name="Google Shape;131;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2" name="Google Shape;132;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3" name="Google Shape;133;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4" name="Google Shape;134;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5" name="Google Shape;135;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6" name="Google Shape;136;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7" name="Google Shape;137;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8" name="Google Shape;138;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39" name="Google Shape;139;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0" name="Google Shape;140;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1" name="Google Shape;141;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2" name="Google Shape;142;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3" name="Google Shape;143;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4" name="Google Shape;144;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5" name="Google Shape;145;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6" name="Google Shape;146;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7" name="Google Shape;147;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8" name="Google Shape;148;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49" name="Google Shape;149;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0" name="Google Shape;150;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1" name="Google Shape;151;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2" name="Google Shape;152;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3" name="Google Shape;153;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4" name="Google Shape;154;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5" name="Google Shape;155;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6" name="Google Shape;156;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7" name="Google Shape;157;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8" name="Google Shape;158;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59" name="Google Shape;159;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0" name="Google Shape;160;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1" name="Google Shape;161;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2" name="Google Shape;162;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3" name="Google Shape;163;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4" name="Google Shape;164;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5" name="Google Shape;165;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6" name="Google Shape;166;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7" name="Google Shape;167;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8" name="Google Shape;168;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69" name="Google Shape;169;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0" name="Google Shape;170;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1" name="Google Shape;171;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2" name="Google Shape;172;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3" name="Google Shape;173;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4" name="Google Shape;174;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5" name="Google Shape;175;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6" name="Google Shape;176;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7" name="Google Shape;177;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8" name="Google Shape;178;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79" name="Google Shape;179;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80" name="Google Shape;180;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81" name="Google Shape;181;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82" name="Google Shape;182;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183" name="Google Shape;183;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grpSp>
      <p:grpSp>
        <p:nvGrpSpPr>
          <p:cNvPr id="184" name="Google Shape;184;p28"/>
          <p:cNvGrpSpPr/>
          <p:nvPr/>
        </p:nvGrpSpPr>
        <p:grpSpPr>
          <a:xfrm>
            <a:off x="10416378" y="4950880"/>
            <a:ext cx="2112749" cy="1907120"/>
            <a:chOff x="3275400" y="1702825"/>
            <a:chExt cx="1966625" cy="1562025"/>
          </a:xfrm>
          <a:solidFill>
            <a:schemeClr val="bg1">
              <a:lumMod val="65000"/>
            </a:schemeClr>
          </a:solidFill>
        </p:grpSpPr>
        <p:sp>
          <p:nvSpPr>
            <p:cNvPr id="185" name="Google Shape;185;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86" name="Google Shape;186;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87" name="Google Shape;187;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88" name="Google Shape;188;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89" name="Google Shape;189;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0" name="Google Shape;190;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1" name="Google Shape;191;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2" name="Google Shape;192;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3" name="Google Shape;193;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4" name="Google Shape;194;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5" name="Google Shape;195;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6" name="Google Shape;196;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7" name="Google Shape;197;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8" name="Google Shape;198;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199" name="Google Shape;199;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0" name="Google Shape;200;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1" name="Google Shape;201;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2" name="Google Shape;202;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3" name="Google Shape;203;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4" name="Google Shape;204;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5" name="Google Shape;205;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6" name="Google Shape;206;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7" name="Google Shape;207;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8" name="Google Shape;208;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09" name="Google Shape;209;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10" name="Google Shape;210;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11" name="Google Shape;211;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12" name="Google Shape;212;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13" name="Google Shape;213;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grpSp>
      <p:sp>
        <p:nvSpPr>
          <p:cNvPr id="214" name="Google Shape;214;p28"/>
          <p:cNvSpPr txBox="1">
            <a:spLocks noGrp="1"/>
          </p:cNvSpPr>
          <p:nvPr>
            <p:ph type="ctrTitle"/>
          </p:nvPr>
        </p:nvSpPr>
        <p:spPr>
          <a:xfrm>
            <a:off x="-76097" y="3113552"/>
            <a:ext cx="6405609" cy="1176317"/>
          </a:xfrm>
          <a:prstGeom prst="rect">
            <a:avLst/>
          </a:prstGeom>
        </p:spPr>
        <p:txBody>
          <a:bodyPr spcFirstLastPara="1" vert="horz" wrap="square" lIns="121900" tIns="121900" rIns="121900" bIns="121900" rtlCol="0" anchor="b" anchorCtr="0">
            <a:noAutofit/>
          </a:bodyPr>
          <a:lstStyle/>
          <a:p>
            <a:pPr>
              <a:spcBef>
                <a:spcPts val="0"/>
              </a:spcBef>
            </a:pPr>
            <a:r>
              <a:rPr lang="vi-VN" sz="5800" dirty="0">
                <a:solidFill>
                  <a:schemeClr val="tx1">
                    <a:lumMod val="95000"/>
                    <a:lumOff val="5000"/>
                  </a:schemeClr>
                </a:solidFill>
              </a:rPr>
              <a:t>Pháp luật đại cương</a:t>
            </a:r>
            <a:endParaRPr sz="5800" dirty="0">
              <a:solidFill>
                <a:schemeClr val="tx1">
                  <a:lumMod val="95000"/>
                  <a:lumOff val="5000"/>
                </a:schemeClr>
              </a:solidFill>
            </a:endParaRPr>
          </a:p>
        </p:txBody>
      </p:sp>
      <p:grpSp>
        <p:nvGrpSpPr>
          <p:cNvPr id="216" name="Google Shape;216;p28"/>
          <p:cNvGrpSpPr/>
          <p:nvPr/>
        </p:nvGrpSpPr>
        <p:grpSpPr>
          <a:xfrm>
            <a:off x="837310" y="4215877"/>
            <a:ext cx="4502828" cy="60959"/>
            <a:chOff x="3445893" y="4053330"/>
            <a:chExt cx="2252199" cy="93989"/>
          </a:xfrm>
        </p:grpSpPr>
        <p:sp>
          <p:nvSpPr>
            <p:cNvPr id="217" name="Google Shape;217;p28"/>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a:endParaRPr sz="2400">
                <a:latin typeface="+mj-lt"/>
              </a:endParaRPr>
            </a:p>
          </p:txBody>
        </p:sp>
        <p:sp>
          <p:nvSpPr>
            <p:cNvPr id="218" name="Google Shape;218;p28"/>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a:endParaRPr sz="2400">
                <a:latin typeface="+mj-lt"/>
              </a:endParaRPr>
            </a:p>
          </p:txBody>
        </p:sp>
      </p:grpSp>
      <p:grpSp>
        <p:nvGrpSpPr>
          <p:cNvPr id="219" name="Google Shape;219;p28"/>
          <p:cNvGrpSpPr/>
          <p:nvPr/>
        </p:nvGrpSpPr>
        <p:grpSpPr>
          <a:xfrm>
            <a:off x="4487154" y="727104"/>
            <a:ext cx="3587739" cy="60959"/>
            <a:chOff x="3445893" y="996180"/>
            <a:chExt cx="2252199" cy="93989"/>
          </a:xfrm>
        </p:grpSpPr>
        <p:sp>
          <p:nvSpPr>
            <p:cNvPr id="220" name="Google Shape;220;p28"/>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a:endParaRPr sz="2400">
                <a:latin typeface="+mj-lt"/>
              </a:endParaRPr>
            </a:p>
          </p:txBody>
        </p:sp>
        <p:sp>
          <p:nvSpPr>
            <p:cNvPr id="221" name="Google Shape;221;p28"/>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121900" tIns="121900" rIns="121900" bIns="121900" anchor="ctr" anchorCtr="0">
              <a:noAutofit/>
            </a:bodyPr>
            <a:lstStyle/>
            <a:p>
              <a:pPr algn="ctr"/>
              <a:endParaRPr sz="2400">
                <a:latin typeface="+mj-lt"/>
              </a:endParaRPr>
            </a:p>
          </p:txBody>
        </p:sp>
      </p:grpSp>
      <p:grpSp>
        <p:nvGrpSpPr>
          <p:cNvPr id="222" name="Google Shape;222;p28"/>
          <p:cNvGrpSpPr/>
          <p:nvPr/>
        </p:nvGrpSpPr>
        <p:grpSpPr>
          <a:xfrm>
            <a:off x="10779123" y="5337077"/>
            <a:ext cx="1672136" cy="1214563"/>
            <a:chOff x="3275400" y="1702825"/>
            <a:chExt cx="1966625" cy="1562025"/>
          </a:xfrm>
          <a:solidFill>
            <a:schemeClr val="bg2">
              <a:lumMod val="25000"/>
            </a:schemeClr>
          </a:solidFill>
        </p:grpSpPr>
        <p:sp>
          <p:nvSpPr>
            <p:cNvPr id="223" name="Google Shape;223;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4" name="Google Shape;224;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5" name="Google Shape;225;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6" name="Google Shape;226;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7" name="Google Shape;227;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8" name="Google Shape;228;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29" name="Google Shape;229;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0" name="Google Shape;230;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1" name="Google Shape;231;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2" name="Google Shape;232;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3" name="Google Shape;233;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4" name="Google Shape;234;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5" name="Google Shape;235;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6" name="Google Shape;236;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7" name="Google Shape;237;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8" name="Google Shape;238;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39" name="Google Shape;239;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0" name="Google Shape;240;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1" name="Google Shape;241;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2" name="Google Shape;242;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3" name="Google Shape;243;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4" name="Google Shape;244;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5" name="Google Shape;245;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6" name="Google Shape;246;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7" name="Google Shape;247;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8" name="Google Shape;248;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49" name="Google Shape;249;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50" name="Google Shape;250;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grpFill/>
            <a:ln>
              <a:noFill/>
            </a:ln>
          </p:spPr>
          <p:txBody>
            <a:bodyPr spcFirstLastPara="1" wrap="square" lIns="121900" tIns="121900" rIns="121900" bIns="121900" anchor="ctr" anchorCtr="0">
              <a:noAutofit/>
            </a:bodyPr>
            <a:lstStyle/>
            <a:p>
              <a:endParaRPr sz="2400">
                <a:latin typeface="+mj-lt"/>
              </a:endParaRPr>
            </a:p>
          </p:txBody>
        </p:sp>
        <p:sp>
          <p:nvSpPr>
            <p:cNvPr id="251" name="Google Shape;251;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grpFill/>
            <a:ln>
              <a:noFill/>
            </a:ln>
          </p:spPr>
          <p:txBody>
            <a:bodyPr spcFirstLastPara="1" wrap="square" lIns="121900" tIns="121900" rIns="121900" bIns="121900" anchor="ctr" anchorCtr="0">
              <a:noAutofit/>
            </a:bodyPr>
            <a:lstStyle/>
            <a:p>
              <a:endParaRPr sz="2400">
                <a:latin typeface="+mj-lt"/>
              </a:endParaRPr>
            </a:p>
          </p:txBody>
        </p:sp>
      </p:grpSp>
      <p:grpSp>
        <p:nvGrpSpPr>
          <p:cNvPr id="252" name="Google Shape;252;p28"/>
          <p:cNvGrpSpPr/>
          <p:nvPr/>
        </p:nvGrpSpPr>
        <p:grpSpPr>
          <a:xfrm rot="-1985458">
            <a:off x="-541551" y="-1381585"/>
            <a:ext cx="4038268" cy="3575609"/>
            <a:chOff x="2483025" y="1774950"/>
            <a:chExt cx="1815750" cy="1678900"/>
          </a:xfrm>
        </p:grpSpPr>
        <p:sp>
          <p:nvSpPr>
            <p:cNvPr id="253" name="Google Shape;253;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4" name="Google Shape;254;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5" name="Google Shape;255;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6" name="Google Shape;256;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7" name="Google Shape;257;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8" name="Google Shape;258;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59" name="Google Shape;259;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0" name="Google Shape;260;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1" name="Google Shape;261;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2" name="Google Shape;262;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3" name="Google Shape;263;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4" name="Google Shape;264;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5" name="Google Shape;265;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6" name="Google Shape;266;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7" name="Google Shape;267;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8" name="Google Shape;268;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69" name="Google Shape;269;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0" name="Google Shape;270;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1" name="Google Shape;271;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2" name="Google Shape;272;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3" name="Google Shape;273;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4" name="Google Shape;274;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5" name="Google Shape;275;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6" name="Google Shape;276;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7" name="Google Shape;277;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8" name="Google Shape;278;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79" name="Google Shape;279;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0" name="Google Shape;280;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1" name="Google Shape;281;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2" name="Google Shape;282;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3" name="Google Shape;283;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4" name="Google Shape;284;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5" name="Google Shape;285;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6" name="Google Shape;286;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7" name="Google Shape;287;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8" name="Google Shape;288;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89" name="Google Shape;289;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0" name="Google Shape;290;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1" name="Google Shape;291;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2" name="Google Shape;292;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3" name="Google Shape;293;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4" name="Google Shape;294;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5" name="Google Shape;295;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6" name="Google Shape;296;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7" name="Google Shape;297;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8" name="Google Shape;298;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299" name="Google Shape;299;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0" name="Google Shape;300;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1" name="Google Shape;301;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2" name="Google Shape;302;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3" name="Google Shape;303;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4" name="Google Shape;304;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5" name="Google Shape;305;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6" name="Google Shape;306;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7" name="Google Shape;307;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8" name="Google Shape;308;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09" name="Google Shape;309;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10" name="Google Shape;310;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sp>
          <p:nvSpPr>
            <p:cNvPr id="311" name="Google Shape;311;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mj-lt"/>
              </a:endParaRPr>
            </a:p>
          </p:txBody>
        </p:sp>
      </p:grpSp>
      <p:sp>
        <p:nvSpPr>
          <p:cNvPr id="318" name="Google Shape;214;p28"/>
          <p:cNvSpPr txBox="1"/>
          <p:nvPr/>
        </p:nvSpPr>
        <p:spPr>
          <a:xfrm>
            <a:off x="3078220" y="107938"/>
            <a:ext cx="6405609" cy="64964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5200"/>
              <a:buFont typeface="Merriweather" panose="00000500000000000000"/>
              <a:buNone/>
              <a:defRPr sz="45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1pPr>
            <a:lvl2pPr marR="0" lvl="1"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2pPr>
            <a:lvl3pPr marR="0" lvl="2"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3pPr>
            <a:lvl4pPr marR="0" lvl="3"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4pPr>
            <a:lvl5pPr marR="0" lvl="4"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5pPr>
            <a:lvl6pPr marR="0" lvl="5"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6pPr>
            <a:lvl7pPr marR="0" lvl="6"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7pPr>
            <a:lvl8pPr marR="0" lvl="7"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8pPr>
            <a:lvl9pPr marR="0" lvl="8" algn="ctr" rtl="0">
              <a:lnSpc>
                <a:spcPct val="100000"/>
              </a:lnSpc>
              <a:spcBef>
                <a:spcPts val="0"/>
              </a:spcBef>
              <a:spcAft>
                <a:spcPts val="0"/>
              </a:spcAft>
              <a:buClr>
                <a:schemeClr val="lt2"/>
              </a:buClr>
              <a:buSzPts val="5200"/>
              <a:buFont typeface="Merriweather" panose="00000500000000000000"/>
              <a:buNone/>
              <a:defRPr sz="5200" b="1" i="0" u="none" strike="noStrike" cap="none">
                <a:solidFill>
                  <a:schemeClr val="lt2"/>
                </a:solidFill>
                <a:latin typeface="Merriweather" panose="00000500000000000000"/>
                <a:ea typeface="Merriweather" panose="00000500000000000000"/>
                <a:cs typeface="Merriweather" panose="00000500000000000000"/>
                <a:sym typeface="Merriweather" panose="00000500000000000000"/>
              </a:defRPr>
            </a:lvl9pPr>
          </a:lstStyle>
          <a:p>
            <a:r>
              <a:rPr lang="vi-VN" sz="1865" dirty="0">
                <a:solidFill>
                  <a:schemeClr val="tx1">
                    <a:lumMod val="95000"/>
                    <a:lumOff val="5000"/>
                  </a:schemeClr>
                </a:solidFill>
                <a:latin typeface="+mj-lt"/>
              </a:rPr>
              <a:t>Trường Đại học Công Nghiệp Hà Nội</a:t>
            </a:r>
          </a:p>
        </p:txBody>
      </p:sp>
      <p:sp>
        <p:nvSpPr>
          <p:cNvPr id="2" name="Google Shape;214;p28"/>
          <p:cNvSpPr txBox="1"/>
          <p:nvPr/>
        </p:nvSpPr>
        <p:spPr>
          <a:xfrm>
            <a:off x="1994371" y="5033402"/>
            <a:ext cx="2127696" cy="698792"/>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vi-VN" sz="3200" dirty="0">
                <a:solidFill>
                  <a:schemeClr val="tx1">
                    <a:lumMod val="95000"/>
                    <a:lumOff val="5000"/>
                  </a:schemeClr>
                </a:solidFill>
              </a:rPr>
              <a:t>Nhóm 6</a:t>
            </a:r>
          </a:p>
        </p:txBody>
      </p:sp>
      <p:sp>
        <p:nvSpPr>
          <p:cNvPr id="3" name="TextBox 2">
            <a:extLst>
              <a:ext uri="{FF2B5EF4-FFF2-40B4-BE49-F238E27FC236}">
                <a16:creationId xmlns:a16="http://schemas.microsoft.com/office/drawing/2014/main" id="{C0BEBFF0-6F41-4F20-F739-FE408158E4A0}"/>
              </a:ext>
            </a:extLst>
          </p:cNvPr>
          <p:cNvSpPr txBox="1"/>
          <p:nvPr/>
        </p:nvSpPr>
        <p:spPr>
          <a:xfrm>
            <a:off x="1745655" y="4451737"/>
            <a:ext cx="2991828" cy="584775"/>
          </a:xfrm>
          <a:prstGeom prst="rect">
            <a:avLst/>
          </a:prstGeom>
          <a:noFill/>
        </p:spPr>
        <p:txBody>
          <a:bodyPr wrap="square" rtlCol="0">
            <a:spAutoFit/>
          </a:bodyPr>
          <a:lstStyle/>
          <a:p>
            <a:r>
              <a:rPr lang="vi-VN" sz="3200" dirty="0">
                <a:latin typeface="+mj-lt"/>
              </a:rPr>
              <a:t>GV: Lê Thị Hà</a:t>
            </a:r>
          </a:p>
        </p:txBody>
      </p:sp>
      <p:pic>
        <p:nvPicPr>
          <p:cNvPr id="5" name="Picture 4">
            <a:extLst>
              <a:ext uri="{FF2B5EF4-FFF2-40B4-BE49-F238E27FC236}">
                <a16:creationId xmlns:a16="http://schemas.microsoft.com/office/drawing/2014/main" id="{67378152-28EE-3AA7-E974-598D4C492D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31260">
            <a:off x="397924" y="5543888"/>
            <a:ext cx="1957739" cy="1382296"/>
          </a:xfrm>
          <a:prstGeom prst="rect">
            <a:avLst/>
          </a:prstGeom>
        </p:spPr>
      </p:pic>
      <p:grpSp>
        <p:nvGrpSpPr>
          <p:cNvPr id="8" name="Nhóm 16">
            <a:extLst>
              <a:ext uri="{FF2B5EF4-FFF2-40B4-BE49-F238E27FC236}">
                <a16:creationId xmlns:a16="http://schemas.microsoft.com/office/drawing/2014/main" id="{F5339DE7-C5D1-1D1E-4D5E-401A485B890E}"/>
              </a:ext>
            </a:extLst>
          </p:cNvPr>
          <p:cNvGrpSpPr/>
          <p:nvPr/>
        </p:nvGrpSpPr>
        <p:grpSpPr>
          <a:xfrm>
            <a:off x="10411176" y="9331451"/>
            <a:ext cx="2743165" cy="592619"/>
            <a:chOff x="813916" y="3845964"/>
            <a:chExt cx="2743165" cy="896857"/>
          </a:xfrm>
        </p:grpSpPr>
        <p:sp>
          <p:nvSpPr>
            <p:cNvPr id="9" name="Hình chữ nhật: Góc Tròn 1">
              <a:extLst>
                <a:ext uri="{FF2B5EF4-FFF2-40B4-BE49-F238E27FC236}">
                  <a16:creationId xmlns:a16="http://schemas.microsoft.com/office/drawing/2014/main" id="{E0EC0B11-8EB5-4AB1-DCF6-46417D775D60}"/>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0" name="Hộp Văn bản 15">
              <a:extLst>
                <a:ext uri="{FF2B5EF4-FFF2-40B4-BE49-F238E27FC236}">
                  <a16:creationId xmlns:a16="http://schemas.microsoft.com/office/drawing/2014/main" id="{91DE1149-DC38-B1FF-C138-1534CBFC72D7}"/>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Mùi Minh Khôi</a:t>
              </a:r>
            </a:p>
          </p:txBody>
        </p:sp>
      </p:grpSp>
      <p:grpSp>
        <p:nvGrpSpPr>
          <p:cNvPr id="11" name="Nhóm 16">
            <a:extLst>
              <a:ext uri="{FF2B5EF4-FFF2-40B4-BE49-F238E27FC236}">
                <a16:creationId xmlns:a16="http://schemas.microsoft.com/office/drawing/2014/main" id="{B956240B-DBF5-6C3B-F58D-8792C8DCBD50}"/>
              </a:ext>
            </a:extLst>
          </p:cNvPr>
          <p:cNvGrpSpPr/>
          <p:nvPr/>
        </p:nvGrpSpPr>
        <p:grpSpPr>
          <a:xfrm>
            <a:off x="12683794" y="11124857"/>
            <a:ext cx="2743165" cy="592619"/>
            <a:chOff x="813916" y="3845964"/>
            <a:chExt cx="2743165" cy="896857"/>
          </a:xfrm>
        </p:grpSpPr>
        <p:sp>
          <p:nvSpPr>
            <p:cNvPr id="12" name="Hình chữ nhật: Góc Tròn 1">
              <a:extLst>
                <a:ext uri="{FF2B5EF4-FFF2-40B4-BE49-F238E27FC236}">
                  <a16:creationId xmlns:a16="http://schemas.microsoft.com/office/drawing/2014/main" id="{7FE76CA2-5574-888E-695D-F2179DBDA02E}"/>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3" name="Hộp Văn bản 15">
              <a:extLst>
                <a:ext uri="{FF2B5EF4-FFF2-40B4-BE49-F238E27FC236}">
                  <a16:creationId xmlns:a16="http://schemas.microsoft.com/office/drawing/2014/main" id="{49E44CB5-DEC6-FC1E-0AED-993BFA88ECC5}"/>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Nguyễn Thị Trang</a:t>
              </a:r>
            </a:p>
          </p:txBody>
        </p:sp>
      </p:grpSp>
      <p:grpSp>
        <p:nvGrpSpPr>
          <p:cNvPr id="14" name="Nhóm 16">
            <a:extLst>
              <a:ext uri="{FF2B5EF4-FFF2-40B4-BE49-F238E27FC236}">
                <a16:creationId xmlns:a16="http://schemas.microsoft.com/office/drawing/2014/main" id="{AF745A51-8B6B-B36C-99BD-787A2B77E740}"/>
              </a:ext>
            </a:extLst>
          </p:cNvPr>
          <p:cNvGrpSpPr/>
          <p:nvPr/>
        </p:nvGrpSpPr>
        <p:grpSpPr>
          <a:xfrm>
            <a:off x="16958008" y="12232832"/>
            <a:ext cx="2743165" cy="592619"/>
            <a:chOff x="813916" y="3845964"/>
            <a:chExt cx="2743165" cy="896857"/>
          </a:xfrm>
        </p:grpSpPr>
        <p:sp>
          <p:nvSpPr>
            <p:cNvPr id="15" name="Hình chữ nhật: Góc Tròn 1">
              <a:extLst>
                <a:ext uri="{FF2B5EF4-FFF2-40B4-BE49-F238E27FC236}">
                  <a16:creationId xmlns:a16="http://schemas.microsoft.com/office/drawing/2014/main" id="{255BA4B0-03F5-FDAB-A1D8-1FCE2E44E675}"/>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6" name="Hộp Văn bản 15">
              <a:extLst>
                <a:ext uri="{FF2B5EF4-FFF2-40B4-BE49-F238E27FC236}">
                  <a16:creationId xmlns:a16="http://schemas.microsoft.com/office/drawing/2014/main" id="{F9C00764-598B-F650-A6B2-285044484967}"/>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Nguyễn Trần Năm</a:t>
              </a:r>
            </a:p>
          </p:txBody>
        </p:sp>
      </p:grpSp>
      <p:grpSp>
        <p:nvGrpSpPr>
          <p:cNvPr id="17" name="Nhóm 16">
            <a:extLst>
              <a:ext uri="{FF2B5EF4-FFF2-40B4-BE49-F238E27FC236}">
                <a16:creationId xmlns:a16="http://schemas.microsoft.com/office/drawing/2014/main" id="{2F4E182A-B589-7153-2320-4635AF60C60D}"/>
              </a:ext>
            </a:extLst>
          </p:cNvPr>
          <p:cNvGrpSpPr/>
          <p:nvPr/>
        </p:nvGrpSpPr>
        <p:grpSpPr>
          <a:xfrm>
            <a:off x="-8332509" y="12200302"/>
            <a:ext cx="2743165" cy="592619"/>
            <a:chOff x="813916" y="3845964"/>
            <a:chExt cx="2743165" cy="896857"/>
          </a:xfrm>
        </p:grpSpPr>
        <p:sp>
          <p:nvSpPr>
            <p:cNvPr id="18" name="Hình chữ nhật: Góc Tròn 1">
              <a:extLst>
                <a:ext uri="{FF2B5EF4-FFF2-40B4-BE49-F238E27FC236}">
                  <a16:creationId xmlns:a16="http://schemas.microsoft.com/office/drawing/2014/main" id="{B0AB1F92-CEE9-DB03-176A-25A1585431AE}"/>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9" name="Hộp Văn bản 15">
              <a:extLst>
                <a:ext uri="{FF2B5EF4-FFF2-40B4-BE49-F238E27FC236}">
                  <a16:creationId xmlns:a16="http://schemas.microsoft.com/office/drawing/2014/main" id="{4E072A85-D0A5-2ACD-5186-40CCABD19F17}"/>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Pham Tuấn Bảo</a:t>
              </a:r>
            </a:p>
          </p:txBody>
        </p:sp>
      </p:grpSp>
      <p:grpSp>
        <p:nvGrpSpPr>
          <p:cNvPr id="20" name="Nhóm 16">
            <a:extLst>
              <a:ext uri="{FF2B5EF4-FFF2-40B4-BE49-F238E27FC236}">
                <a16:creationId xmlns:a16="http://schemas.microsoft.com/office/drawing/2014/main" id="{4746092E-4E6A-D444-D2A8-5FC0A26241B7}"/>
              </a:ext>
            </a:extLst>
          </p:cNvPr>
          <p:cNvGrpSpPr/>
          <p:nvPr/>
        </p:nvGrpSpPr>
        <p:grpSpPr>
          <a:xfrm>
            <a:off x="-4759258" y="10341815"/>
            <a:ext cx="2743165" cy="592619"/>
            <a:chOff x="813916" y="3845964"/>
            <a:chExt cx="2743165" cy="896857"/>
          </a:xfrm>
        </p:grpSpPr>
        <p:sp>
          <p:nvSpPr>
            <p:cNvPr id="21" name="Hình chữ nhật: Góc Tròn 1">
              <a:extLst>
                <a:ext uri="{FF2B5EF4-FFF2-40B4-BE49-F238E27FC236}">
                  <a16:creationId xmlns:a16="http://schemas.microsoft.com/office/drawing/2014/main" id="{089CF2CC-134F-1324-5EBF-0F5FE31F92F5}"/>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2" name="Hộp Văn bản 15">
              <a:extLst>
                <a:ext uri="{FF2B5EF4-FFF2-40B4-BE49-F238E27FC236}">
                  <a16:creationId xmlns:a16="http://schemas.microsoft.com/office/drawing/2014/main" id="{79A2F20D-0F73-97BC-71B7-CD1997A2CA8E}"/>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Nguyễn Văn Nam</a:t>
              </a:r>
            </a:p>
          </p:txBody>
        </p:sp>
      </p:grpSp>
      <p:grpSp>
        <p:nvGrpSpPr>
          <p:cNvPr id="23" name="Nhóm 16">
            <a:extLst>
              <a:ext uri="{FF2B5EF4-FFF2-40B4-BE49-F238E27FC236}">
                <a16:creationId xmlns:a16="http://schemas.microsoft.com/office/drawing/2014/main" id="{86FD18D2-BD2C-AFFB-3EE0-B61A0E7633BB}"/>
              </a:ext>
            </a:extLst>
          </p:cNvPr>
          <p:cNvGrpSpPr/>
          <p:nvPr/>
        </p:nvGrpSpPr>
        <p:grpSpPr>
          <a:xfrm>
            <a:off x="-262566" y="9383243"/>
            <a:ext cx="2743165" cy="592619"/>
            <a:chOff x="813916" y="3845964"/>
            <a:chExt cx="2743165" cy="896857"/>
          </a:xfrm>
        </p:grpSpPr>
        <p:sp>
          <p:nvSpPr>
            <p:cNvPr id="24" name="Hình chữ nhật: Góc Tròn 1">
              <a:extLst>
                <a:ext uri="{FF2B5EF4-FFF2-40B4-BE49-F238E27FC236}">
                  <a16:creationId xmlns:a16="http://schemas.microsoft.com/office/drawing/2014/main" id="{79EA3A4D-1B24-A883-F157-E1D8CAE56176}"/>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5" name="Hộp Văn bản 15">
              <a:extLst>
                <a:ext uri="{FF2B5EF4-FFF2-40B4-BE49-F238E27FC236}">
                  <a16:creationId xmlns:a16="http://schemas.microsoft.com/office/drawing/2014/main" id="{E1C01578-C297-05AD-E0B7-61AB7B73B28F}"/>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Đinh Văn Thi</a:t>
              </a:r>
            </a:p>
          </p:txBody>
        </p:sp>
      </p:grpSp>
      <p:grpSp>
        <p:nvGrpSpPr>
          <p:cNvPr id="26" name="Nhóm 16">
            <a:extLst>
              <a:ext uri="{FF2B5EF4-FFF2-40B4-BE49-F238E27FC236}">
                <a16:creationId xmlns:a16="http://schemas.microsoft.com/office/drawing/2014/main" id="{BBCE5CB8-C111-CB72-93D3-26DBB76929DA}"/>
              </a:ext>
            </a:extLst>
          </p:cNvPr>
          <p:cNvGrpSpPr/>
          <p:nvPr/>
        </p:nvGrpSpPr>
        <p:grpSpPr>
          <a:xfrm>
            <a:off x="-1130386" y="11886554"/>
            <a:ext cx="2954316" cy="592619"/>
            <a:chOff x="708340" y="3845964"/>
            <a:chExt cx="2954316" cy="896857"/>
          </a:xfrm>
        </p:grpSpPr>
        <p:sp>
          <p:nvSpPr>
            <p:cNvPr id="27" name="Hình chữ nhật: Góc Tròn 1">
              <a:extLst>
                <a:ext uri="{FF2B5EF4-FFF2-40B4-BE49-F238E27FC236}">
                  <a16:creationId xmlns:a16="http://schemas.microsoft.com/office/drawing/2014/main" id="{5623FCBD-55F6-C58F-F87D-6AB1AC12F4EE}"/>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8" name="Hộp Văn bản 15">
              <a:extLst>
                <a:ext uri="{FF2B5EF4-FFF2-40B4-BE49-F238E27FC236}">
                  <a16:creationId xmlns:a16="http://schemas.microsoft.com/office/drawing/2014/main" id="{2BA579F5-4370-1279-C026-B48572625DCF}"/>
                </a:ext>
              </a:extLst>
            </p:cNvPr>
            <p:cNvSpPr txBox="1"/>
            <p:nvPr/>
          </p:nvSpPr>
          <p:spPr>
            <a:xfrm>
              <a:off x="708340" y="3991633"/>
              <a:ext cx="2954316" cy="605518"/>
            </a:xfrm>
            <a:prstGeom prst="rect">
              <a:avLst/>
            </a:prstGeom>
            <a:noFill/>
          </p:spPr>
          <p:txBody>
            <a:bodyPr wrap="square" rtlCol="0">
              <a:spAutoFit/>
            </a:bodyPr>
            <a:lstStyle/>
            <a:p>
              <a:pPr algn="ctr"/>
              <a:r>
                <a:rPr lang="vi-VN" sz="2000" b="1" dirty="0">
                  <a:solidFill>
                    <a:schemeClr val="bg1"/>
                  </a:solidFill>
                  <a:latin typeface="+mj-lt"/>
                </a:rPr>
                <a:t>Nguyễn Anh Dũng</a:t>
              </a:r>
            </a:p>
          </p:txBody>
        </p:sp>
      </p:grpSp>
      <p:grpSp>
        <p:nvGrpSpPr>
          <p:cNvPr id="29" name="Nhóm 16">
            <a:extLst>
              <a:ext uri="{FF2B5EF4-FFF2-40B4-BE49-F238E27FC236}">
                <a16:creationId xmlns:a16="http://schemas.microsoft.com/office/drawing/2014/main" id="{5C05D3C3-D823-791D-1C9F-D5846B0EF01E}"/>
              </a:ext>
            </a:extLst>
          </p:cNvPr>
          <p:cNvGrpSpPr/>
          <p:nvPr/>
        </p:nvGrpSpPr>
        <p:grpSpPr>
          <a:xfrm>
            <a:off x="4992611" y="13765251"/>
            <a:ext cx="2743165" cy="592619"/>
            <a:chOff x="813916" y="3845964"/>
            <a:chExt cx="2743165" cy="896857"/>
          </a:xfrm>
        </p:grpSpPr>
        <p:sp>
          <p:nvSpPr>
            <p:cNvPr id="30" name="Hình chữ nhật: Góc Tròn 1">
              <a:extLst>
                <a:ext uri="{FF2B5EF4-FFF2-40B4-BE49-F238E27FC236}">
                  <a16:creationId xmlns:a16="http://schemas.microsoft.com/office/drawing/2014/main" id="{3AA40AA2-9D63-573E-90C5-839C0241D924}"/>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1" name="Hộp Văn bản 15">
              <a:extLst>
                <a:ext uri="{FF2B5EF4-FFF2-40B4-BE49-F238E27FC236}">
                  <a16:creationId xmlns:a16="http://schemas.microsoft.com/office/drawing/2014/main" id="{015751C9-2C04-AA31-9275-0AAEFBDC7502}"/>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Đinh Quang Nam</a:t>
              </a:r>
            </a:p>
          </p:txBody>
        </p:sp>
      </p:grpSp>
      <p:grpSp>
        <p:nvGrpSpPr>
          <p:cNvPr id="32" name="Nhóm 16">
            <a:extLst>
              <a:ext uri="{FF2B5EF4-FFF2-40B4-BE49-F238E27FC236}">
                <a16:creationId xmlns:a16="http://schemas.microsoft.com/office/drawing/2014/main" id="{B6AF6200-03E9-930D-89A9-1DC15C0FFC6A}"/>
              </a:ext>
            </a:extLst>
          </p:cNvPr>
          <p:cNvGrpSpPr/>
          <p:nvPr/>
        </p:nvGrpSpPr>
        <p:grpSpPr>
          <a:xfrm>
            <a:off x="15745890" y="14278621"/>
            <a:ext cx="2743165" cy="592619"/>
            <a:chOff x="813916" y="3845964"/>
            <a:chExt cx="2743165" cy="896857"/>
          </a:xfrm>
        </p:grpSpPr>
        <p:sp>
          <p:nvSpPr>
            <p:cNvPr id="33" name="Hình chữ nhật: Góc Tròn 1">
              <a:extLst>
                <a:ext uri="{FF2B5EF4-FFF2-40B4-BE49-F238E27FC236}">
                  <a16:creationId xmlns:a16="http://schemas.microsoft.com/office/drawing/2014/main" id="{706E1AF3-EA72-C3DD-6434-CBBCFA885A24}"/>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4" name="Hộp Văn bản 15">
              <a:extLst>
                <a:ext uri="{FF2B5EF4-FFF2-40B4-BE49-F238E27FC236}">
                  <a16:creationId xmlns:a16="http://schemas.microsoft.com/office/drawing/2014/main" id="{E761BDD3-8944-1A1E-E9EB-57E19477B2F4}"/>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bg1"/>
                  </a:solidFill>
                  <a:latin typeface="+mj-lt"/>
                </a:rPr>
                <a:t>Ngô Công Quý</a:t>
              </a:r>
            </a:p>
          </p:txBody>
        </p:sp>
      </p:grpSp>
      <p:grpSp>
        <p:nvGrpSpPr>
          <p:cNvPr id="35" name="Nhóm 16">
            <a:extLst>
              <a:ext uri="{FF2B5EF4-FFF2-40B4-BE49-F238E27FC236}">
                <a16:creationId xmlns:a16="http://schemas.microsoft.com/office/drawing/2014/main" id="{74939E0D-1E50-F1AC-521C-9A191C03B6EB}"/>
              </a:ext>
            </a:extLst>
          </p:cNvPr>
          <p:cNvGrpSpPr/>
          <p:nvPr/>
        </p:nvGrpSpPr>
        <p:grpSpPr>
          <a:xfrm>
            <a:off x="-3959406" y="13953739"/>
            <a:ext cx="2743165" cy="815707"/>
            <a:chOff x="813916" y="3845964"/>
            <a:chExt cx="2743165" cy="1234474"/>
          </a:xfrm>
        </p:grpSpPr>
        <p:sp>
          <p:nvSpPr>
            <p:cNvPr id="36" name="Hình chữ nhật: Góc Tròn 1">
              <a:extLst>
                <a:ext uri="{FF2B5EF4-FFF2-40B4-BE49-F238E27FC236}">
                  <a16:creationId xmlns:a16="http://schemas.microsoft.com/office/drawing/2014/main" id="{30E011EE-94F1-89E0-4568-9A1FB3DF3B28}"/>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7" name="Hộp Văn bản 15">
              <a:extLst>
                <a:ext uri="{FF2B5EF4-FFF2-40B4-BE49-F238E27FC236}">
                  <a16:creationId xmlns:a16="http://schemas.microsoft.com/office/drawing/2014/main" id="{99104DF9-2406-854B-5A4B-FDCF68B7E82D}"/>
                </a:ext>
              </a:extLst>
            </p:cNvPr>
            <p:cNvSpPr txBox="1"/>
            <p:nvPr/>
          </p:nvSpPr>
          <p:spPr>
            <a:xfrm>
              <a:off x="973381" y="4009138"/>
              <a:ext cx="2424234" cy="1071300"/>
            </a:xfrm>
            <a:prstGeom prst="rect">
              <a:avLst/>
            </a:prstGeom>
            <a:noFill/>
          </p:spPr>
          <p:txBody>
            <a:bodyPr wrap="square" rtlCol="0">
              <a:spAutoFit/>
            </a:bodyPr>
            <a:lstStyle/>
            <a:p>
              <a:pPr algn="ctr"/>
              <a:r>
                <a:rPr lang="vi-VN" sz="2000" b="1" dirty="0">
                  <a:solidFill>
                    <a:schemeClr val="bg1"/>
                  </a:solidFill>
                  <a:latin typeface="+mj-lt"/>
                </a:rPr>
                <a:t>Vũ Phạm Trần Minh</a:t>
              </a:r>
            </a:p>
          </p:txBody>
        </p:sp>
      </p:grpSp>
      <p:grpSp>
        <p:nvGrpSpPr>
          <p:cNvPr id="38" name="Nhóm 16">
            <a:extLst>
              <a:ext uri="{FF2B5EF4-FFF2-40B4-BE49-F238E27FC236}">
                <a16:creationId xmlns:a16="http://schemas.microsoft.com/office/drawing/2014/main" id="{99EBD903-1080-E2B3-255C-9BCAF3417501}"/>
              </a:ext>
            </a:extLst>
          </p:cNvPr>
          <p:cNvGrpSpPr/>
          <p:nvPr/>
        </p:nvGrpSpPr>
        <p:grpSpPr>
          <a:xfrm>
            <a:off x="10553786" y="12249856"/>
            <a:ext cx="2743165" cy="592619"/>
            <a:chOff x="813916" y="3845964"/>
            <a:chExt cx="2743165" cy="896857"/>
          </a:xfrm>
        </p:grpSpPr>
        <p:sp>
          <p:nvSpPr>
            <p:cNvPr id="39" name="Hình chữ nhật: Góc Tròn 1">
              <a:extLst>
                <a:ext uri="{FF2B5EF4-FFF2-40B4-BE49-F238E27FC236}">
                  <a16:creationId xmlns:a16="http://schemas.microsoft.com/office/drawing/2014/main" id="{2BDD4450-CD07-351D-27B5-D756BAB68CC7}"/>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0" name="Hộp Văn bản 15">
              <a:extLst>
                <a:ext uri="{FF2B5EF4-FFF2-40B4-BE49-F238E27FC236}">
                  <a16:creationId xmlns:a16="http://schemas.microsoft.com/office/drawing/2014/main" id="{81C32AF4-FF6D-4B86-6AB9-C64AC40BA8DA}"/>
                </a:ext>
              </a:extLst>
            </p:cNvPr>
            <p:cNvSpPr txBox="1"/>
            <p:nvPr/>
          </p:nvSpPr>
          <p:spPr>
            <a:xfrm>
              <a:off x="918462" y="3960242"/>
              <a:ext cx="2633326" cy="605518"/>
            </a:xfrm>
            <a:prstGeom prst="rect">
              <a:avLst/>
            </a:prstGeom>
            <a:noFill/>
          </p:spPr>
          <p:txBody>
            <a:bodyPr wrap="square" rtlCol="0">
              <a:spAutoFit/>
            </a:bodyPr>
            <a:lstStyle/>
            <a:p>
              <a:pPr algn="ctr"/>
              <a:r>
                <a:rPr lang="vi-VN" sz="2000" b="1" dirty="0">
                  <a:solidFill>
                    <a:schemeClr val="bg1"/>
                  </a:solidFill>
                  <a:latin typeface="+mj-lt"/>
                </a:rPr>
                <a:t>Đào Xuân Trường</a:t>
              </a:r>
            </a:p>
          </p:txBody>
        </p:sp>
      </p:grpSp>
      <p:grpSp>
        <p:nvGrpSpPr>
          <p:cNvPr id="41" name="Nhóm 16">
            <a:extLst>
              <a:ext uri="{FF2B5EF4-FFF2-40B4-BE49-F238E27FC236}">
                <a16:creationId xmlns:a16="http://schemas.microsoft.com/office/drawing/2014/main" id="{048237D6-8DD9-29D5-F3C7-0B6D55555F70}"/>
              </a:ext>
            </a:extLst>
          </p:cNvPr>
          <p:cNvGrpSpPr/>
          <p:nvPr/>
        </p:nvGrpSpPr>
        <p:grpSpPr>
          <a:xfrm>
            <a:off x="4833146" y="8090919"/>
            <a:ext cx="2743165" cy="592619"/>
            <a:chOff x="813916" y="3845964"/>
            <a:chExt cx="2743165" cy="896857"/>
          </a:xfrm>
        </p:grpSpPr>
        <p:sp>
          <p:nvSpPr>
            <p:cNvPr id="42" name="Hình chữ nhật: Góc Tròn 1">
              <a:extLst>
                <a:ext uri="{FF2B5EF4-FFF2-40B4-BE49-F238E27FC236}">
                  <a16:creationId xmlns:a16="http://schemas.microsoft.com/office/drawing/2014/main" id="{F15BAB65-9A64-03FC-2736-D8E7E82A86F9}"/>
                </a:ext>
              </a:extLst>
            </p:cNvPr>
            <p:cNvSpPr/>
            <p:nvPr/>
          </p:nvSpPr>
          <p:spPr>
            <a:xfrm>
              <a:off x="813916" y="3845964"/>
              <a:ext cx="2743165" cy="8968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3" name="Hộp Văn bản 15">
              <a:extLst>
                <a:ext uri="{FF2B5EF4-FFF2-40B4-BE49-F238E27FC236}">
                  <a16:creationId xmlns:a16="http://schemas.microsoft.com/office/drawing/2014/main" id="{B9E87479-8DC7-6A59-CE74-0285C7D439EE}"/>
                </a:ext>
              </a:extLst>
            </p:cNvPr>
            <p:cNvSpPr txBox="1"/>
            <p:nvPr/>
          </p:nvSpPr>
          <p:spPr>
            <a:xfrm>
              <a:off x="973381" y="4009138"/>
              <a:ext cx="2424234" cy="605518"/>
            </a:xfrm>
            <a:prstGeom prst="rect">
              <a:avLst/>
            </a:prstGeom>
            <a:noFill/>
          </p:spPr>
          <p:txBody>
            <a:bodyPr wrap="square" rtlCol="0">
              <a:spAutoFit/>
            </a:bodyPr>
            <a:lstStyle/>
            <a:p>
              <a:pPr algn="ctr"/>
              <a:r>
                <a:rPr lang="vi-VN" sz="2000" b="1" dirty="0">
                  <a:solidFill>
                    <a:schemeClr val="accent4">
                      <a:lumMod val="20000"/>
                      <a:lumOff val="80000"/>
                    </a:schemeClr>
                  </a:solidFill>
                  <a:latin typeface="+mj-lt"/>
                </a:rPr>
                <a:t>Phan Ngọc Thắng</a:t>
              </a:r>
            </a:p>
          </p:txBody>
        </p:sp>
      </p:grpSp>
      <p:sp>
        <p:nvSpPr>
          <p:cNvPr id="44" name="Isosceles Triangle 43">
            <a:extLst>
              <a:ext uri="{FF2B5EF4-FFF2-40B4-BE49-F238E27FC236}">
                <a16:creationId xmlns:a16="http://schemas.microsoft.com/office/drawing/2014/main" id="{5A60241C-F6F0-9C02-1975-C29D98003434}"/>
              </a:ext>
            </a:extLst>
          </p:cNvPr>
          <p:cNvSpPr/>
          <p:nvPr/>
        </p:nvSpPr>
        <p:spPr>
          <a:xfrm rot="6013877">
            <a:off x="-3512300" y="-4642418"/>
            <a:ext cx="781604" cy="718827"/>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5" name="Isosceles Triangle 3">
            <a:extLst>
              <a:ext uri="{FF2B5EF4-FFF2-40B4-BE49-F238E27FC236}">
                <a16:creationId xmlns:a16="http://schemas.microsoft.com/office/drawing/2014/main" id="{BC5F9378-5A9F-F44B-696D-4AEBB00AB0B2}"/>
              </a:ext>
            </a:extLst>
          </p:cNvPr>
          <p:cNvSpPr/>
          <p:nvPr/>
        </p:nvSpPr>
        <p:spPr>
          <a:xfrm rot="18756427">
            <a:off x="14125359" y="-2187086"/>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6" name="Isosceles Triangle 3">
            <a:extLst>
              <a:ext uri="{FF2B5EF4-FFF2-40B4-BE49-F238E27FC236}">
                <a16:creationId xmlns:a16="http://schemas.microsoft.com/office/drawing/2014/main" id="{70BBBECA-6E43-FABA-5D22-8F35F55033B8}"/>
              </a:ext>
            </a:extLst>
          </p:cNvPr>
          <p:cNvSpPr/>
          <p:nvPr/>
        </p:nvSpPr>
        <p:spPr>
          <a:xfrm rot="2375446">
            <a:off x="6002140" y="-3241356"/>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7" name="Isosceles Triangle 3">
            <a:extLst>
              <a:ext uri="{FF2B5EF4-FFF2-40B4-BE49-F238E27FC236}">
                <a16:creationId xmlns:a16="http://schemas.microsoft.com/office/drawing/2014/main" id="{436A2608-B8C4-9B91-BD5F-A6397BAA9023}"/>
              </a:ext>
            </a:extLst>
          </p:cNvPr>
          <p:cNvSpPr/>
          <p:nvPr/>
        </p:nvSpPr>
        <p:spPr>
          <a:xfrm rot="18424535">
            <a:off x="14715233" y="1902459"/>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8" name="Isosceles Triangle 3">
            <a:extLst>
              <a:ext uri="{FF2B5EF4-FFF2-40B4-BE49-F238E27FC236}">
                <a16:creationId xmlns:a16="http://schemas.microsoft.com/office/drawing/2014/main" id="{3085B045-A817-E22A-02CF-B94407992456}"/>
              </a:ext>
            </a:extLst>
          </p:cNvPr>
          <p:cNvSpPr/>
          <p:nvPr/>
        </p:nvSpPr>
        <p:spPr>
          <a:xfrm rot="18424535">
            <a:off x="-7767764" y="1879411"/>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9" name="Isosceles Triangle 3">
            <a:extLst>
              <a:ext uri="{FF2B5EF4-FFF2-40B4-BE49-F238E27FC236}">
                <a16:creationId xmlns:a16="http://schemas.microsoft.com/office/drawing/2014/main" id="{88291CDC-5BA0-C396-D1E6-86E89BF1BB1B}"/>
              </a:ext>
            </a:extLst>
          </p:cNvPr>
          <p:cNvSpPr/>
          <p:nvPr/>
        </p:nvSpPr>
        <p:spPr>
          <a:xfrm rot="20459947">
            <a:off x="10027691" y="-3079344"/>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0" name="Isosceles Triangle 3">
            <a:extLst>
              <a:ext uri="{FF2B5EF4-FFF2-40B4-BE49-F238E27FC236}">
                <a16:creationId xmlns:a16="http://schemas.microsoft.com/office/drawing/2014/main" id="{9ED83E82-6ED1-7C5F-C7B8-6E5F755A8085}"/>
              </a:ext>
            </a:extLst>
          </p:cNvPr>
          <p:cNvSpPr/>
          <p:nvPr/>
        </p:nvSpPr>
        <p:spPr>
          <a:xfrm rot="20459947">
            <a:off x="2712569" y="-5974857"/>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1" name="Isosceles Triangle 3">
            <a:extLst>
              <a:ext uri="{FF2B5EF4-FFF2-40B4-BE49-F238E27FC236}">
                <a16:creationId xmlns:a16="http://schemas.microsoft.com/office/drawing/2014/main" id="{A1393426-688C-3B51-1F20-35C0AD09464D}"/>
              </a:ext>
            </a:extLst>
          </p:cNvPr>
          <p:cNvSpPr/>
          <p:nvPr/>
        </p:nvSpPr>
        <p:spPr>
          <a:xfrm rot="2160626">
            <a:off x="13243017" y="8381009"/>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2" name="Isosceles Triangle 3">
            <a:extLst>
              <a:ext uri="{FF2B5EF4-FFF2-40B4-BE49-F238E27FC236}">
                <a16:creationId xmlns:a16="http://schemas.microsoft.com/office/drawing/2014/main" id="{C119A694-AB57-56CB-067F-26E6D8B1AB61}"/>
              </a:ext>
            </a:extLst>
          </p:cNvPr>
          <p:cNvSpPr/>
          <p:nvPr/>
        </p:nvSpPr>
        <p:spPr>
          <a:xfrm rot="6186729">
            <a:off x="9253583" y="8009655"/>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3" name="Isosceles Triangle 3">
            <a:extLst>
              <a:ext uri="{FF2B5EF4-FFF2-40B4-BE49-F238E27FC236}">
                <a16:creationId xmlns:a16="http://schemas.microsoft.com/office/drawing/2014/main" id="{58DF2D7B-F80E-B826-86C0-E29E7EF17173}"/>
              </a:ext>
            </a:extLst>
          </p:cNvPr>
          <p:cNvSpPr/>
          <p:nvPr/>
        </p:nvSpPr>
        <p:spPr>
          <a:xfrm rot="18713790">
            <a:off x="18570439" y="7262126"/>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4" name="Isosceles Triangle 3">
            <a:extLst>
              <a:ext uri="{FF2B5EF4-FFF2-40B4-BE49-F238E27FC236}">
                <a16:creationId xmlns:a16="http://schemas.microsoft.com/office/drawing/2014/main" id="{8CDCBFD7-1B48-0B05-D2C1-B366728F3704}"/>
              </a:ext>
            </a:extLst>
          </p:cNvPr>
          <p:cNvSpPr/>
          <p:nvPr/>
        </p:nvSpPr>
        <p:spPr>
          <a:xfrm rot="2160626">
            <a:off x="3302251" y="8753827"/>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5" name="Isosceles Triangle 3">
            <a:extLst>
              <a:ext uri="{FF2B5EF4-FFF2-40B4-BE49-F238E27FC236}">
                <a16:creationId xmlns:a16="http://schemas.microsoft.com/office/drawing/2014/main" id="{27CAAB10-9552-7DA3-AF77-ECF9E19E97C4}"/>
              </a:ext>
            </a:extLst>
          </p:cNvPr>
          <p:cNvSpPr/>
          <p:nvPr/>
        </p:nvSpPr>
        <p:spPr>
          <a:xfrm rot="4734458">
            <a:off x="-6426282" y="6778129"/>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6" name="Isosceles Triangle 3">
            <a:extLst>
              <a:ext uri="{FF2B5EF4-FFF2-40B4-BE49-F238E27FC236}">
                <a16:creationId xmlns:a16="http://schemas.microsoft.com/office/drawing/2014/main" id="{0D1FD92B-8DD6-E3B3-F571-0601F561EE9F}"/>
              </a:ext>
            </a:extLst>
          </p:cNvPr>
          <p:cNvSpPr/>
          <p:nvPr/>
        </p:nvSpPr>
        <p:spPr>
          <a:xfrm rot="18756427">
            <a:off x="19777008" y="1072515"/>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7" name="Hộp Văn bản 29">
            <a:extLst>
              <a:ext uri="{FF2B5EF4-FFF2-40B4-BE49-F238E27FC236}">
                <a16:creationId xmlns:a16="http://schemas.microsoft.com/office/drawing/2014/main" id="{165A9759-94A2-41F7-D995-F884F7A0AAB0}"/>
              </a:ext>
            </a:extLst>
          </p:cNvPr>
          <p:cNvSpPr txBox="1"/>
          <p:nvPr/>
        </p:nvSpPr>
        <p:spPr>
          <a:xfrm>
            <a:off x="4275087" y="-3726131"/>
            <a:ext cx="3995822" cy="1323439"/>
          </a:xfrm>
          <a:prstGeom prst="rect">
            <a:avLst/>
          </a:prstGeom>
          <a:noFill/>
        </p:spPr>
        <p:txBody>
          <a:bodyPr wrap="square" rtlCol="0">
            <a:spAutoFit/>
          </a:bodyPr>
          <a:lstStyle/>
          <a:p>
            <a:pPr algn="ctr"/>
            <a:r>
              <a:rPr lang="vi-VN" sz="4000" b="1" dirty="0">
                <a:solidFill>
                  <a:schemeClr val="accent4">
                    <a:lumMod val="50000"/>
                  </a:schemeClr>
                </a:solidFill>
                <a:latin typeface="+mj-lt"/>
              </a:rPr>
              <a:t>Thành Viên Trong Nhóm</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363222" y="169240"/>
            <a:ext cx="10708198" cy="1631216"/>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Mars Question:</a:t>
            </a:r>
          </a:p>
          <a:p>
            <a:r>
              <a:rPr lang="en-US" sz="3500" b="1" dirty="0" err="1">
                <a:solidFill>
                  <a:srgbClr val="BA450F"/>
                </a:solidFill>
                <a:latin typeface="Dreaming Outloud Pro" panose="03050502040302030504" pitchFamily="66" charset="0"/>
                <a:cs typeface="Dreaming Outloud Pro" panose="03050502040302030504" pitchFamily="66" charset="0"/>
              </a:rPr>
              <a:t>Hành</a:t>
            </a:r>
            <a:r>
              <a:rPr lang="en-US" sz="3500" b="1" dirty="0">
                <a:solidFill>
                  <a:srgbClr val="BA450F"/>
                </a:solidFill>
                <a:latin typeface="Dreaming Outloud Pro" panose="03050502040302030504" pitchFamily="66" charset="0"/>
                <a:cs typeface="Dreaming Outloud Pro" panose="03050502040302030504" pitchFamily="66" charset="0"/>
              </a:rPr>
              <a:t> vi </a:t>
            </a:r>
            <a:r>
              <a:rPr lang="en-US" sz="3500" b="1" dirty="0" err="1">
                <a:solidFill>
                  <a:srgbClr val="BA450F"/>
                </a:solidFill>
                <a:latin typeface="Dreaming Outloud Pro" panose="03050502040302030504" pitchFamily="66" charset="0"/>
                <a:cs typeface="Dreaming Outloud Pro" panose="03050502040302030504" pitchFamily="66" charset="0"/>
              </a:rPr>
              <a:t>tham</a:t>
            </a:r>
            <a:r>
              <a:rPr lang="en-US" sz="3500" b="1" dirty="0">
                <a:solidFill>
                  <a:srgbClr val="BA450F"/>
                </a:solidFill>
                <a:latin typeface="Dreaming Outloud Pro" panose="03050502040302030504" pitchFamily="66" charset="0"/>
                <a:cs typeface="Dreaming Outloud Pro" panose="03050502040302030504" pitchFamily="66" charset="0"/>
              </a:rPr>
              <a:t> </a:t>
            </a:r>
            <a:r>
              <a:rPr lang="en-US" sz="3500" b="1" dirty="0" err="1">
                <a:solidFill>
                  <a:srgbClr val="BA450F"/>
                </a:solidFill>
                <a:latin typeface="Dreaming Outloud Pro" panose="03050502040302030504" pitchFamily="66" charset="0"/>
                <a:cs typeface="Dreaming Outloud Pro" panose="03050502040302030504" pitchFamily="66" charset="0"/>
              </a:rPr>
              <a:t>nhũng</a:t>
            </a:r>
            <a:r>
              <a:rPr lang="en-US" sz="3500" b="1" dirty="0">
                <a:solidFill>
                  <a:srgbClr val="BA450F"/>
                </a:solidFill>
                <a:latin typeface="Dreaming Outloud Pro" panose="03050502040302030504" pitchFamily="66" charset="0"/>
                <a:cs typeface="Dreaming Outloud Pro" panose="03050502040302030504" pitchFamily="66" charset="0"/>
              </a:rPr>
              <a:t> </a:t>
            </a:r>
            <a:r>
              <a:rPr lang="en-US" sz="3500" b="1" dirty="0" err="1">
                <a:solidFill>
                  <a:srgbClr val="BA450F"/>
                </a:solidFill>
                <a:latin typeface="Dreaming Outloud Pro" panose="03050502040302030504" pitchFamily="66" charset="0"/>
                <a:cs typeface="Dreaming Outloud Pro" panose="03050502040302030504" pitchFamily="66" charset="0"/>
              </a:rPr>
              <a:t>được</a:t>
            </a:r>
            <a:r>
              <a:rPr lang="en-US" sz="3500" b="1" dirty="0">
                <a:solidFill>
                  <a:srgbClr val="BA450F"/>
                </a:solidFill>
                <a:latin typeface="Dreaming Outloud Pro" panose="03050502040302030504" pitchFamily="66" charset="0"/>
                <a:cs typeface="Dreaming Outloud Pro" panose="03050502040302030504" pitchFamily="66" charset="0"/>
              </a:rPr>
              <a:t> </a:t>
            </a:r>
            <a:r>
              <a:rPr lang="en-US" sz="3500" b="1" dirty="0" err="1">
                <a:solidFill>
                  <a:srgbClr val="BA450F"/>
                </a:solidFill>
                <a:latin typeface="Dreaming Outloud Pro" panose="03050502040302030504" pitchFamily="66" charset="0"/>
                <a:cs typeface="Dreaming Outloud Pro" panose="03050502040302030504" pitchFamily="66" charset="0"/>
              </a:rPr>
              <a:t>thể</a:t>
            </a:r>
            <a:r>
              <a:rPr lang="en-US" sz="3500" b="1" dirty="0">
                <a:solidFill>
                  <a:srgbClr val="BA450F"/>
                </a:solidFill>
                <a:latin typeface="Dreaming Outloud Pro" panose="03050502040302030504" pitchFamily="66" charset="0"/>
                <a:cs typeface="Dreaming Outloud Pro" panose="03050502040302030504" pitchFamily="66" charset="0"/>
              </a:rPr>
              <a:t> </a:t>
            </a:r>
            <a:r>
              <a:rPr lang="en-US" sz="3500" b="1" dirty="0" err="1">
                <a:solidFill>
                  <a:srgbClr val="BA450F"/>
                </a:solidFill>
                <a:latin typeface="Dreaming Outloud Pro" panose="03050502040302030504" pitchFamily="66" charset="0"/>
                <a:cs typeface="Dreaming Outloud Pro" panose="03050502040302030504" pitchFamily="66" charset="0"/>
              </a:rPr>
              <a:t>hiện</a:t>
            </a:r>
            <a:r>
              <a:rPr lang="en-US" sz="3500" b="1" dirty="0">
                <a:solidFill>
                  <a:srgbClr val="BA450F"/>
                </a:solidFill>
                <a:latin typeface="Dreaming Outloud Pro" panose="03050502040302030504" pitchFamily="66" charset="0"/>
                <a:cs typeface="Dreaming Outloud Pro" panose="03050502040302030504" pitchFamily="66" charset="0"/>
              </a:rPr>
              <a:t> qua </a:t>
            </a:r>
            <a:r>
              <a:rPr lang="en-US" sz="3500" b="1" dirty="0" err="1">
                <a:solidFill>
                  <a:srgbClr val="BA450F"/>
                </a:solidFill>
                <a:latin typeface="Dreaming Outloud Pro" panose="03050502040302030504" pitchFamily="66" charset="0"/>
                <a:cs typeface="Dreaming Outloud Pro" panose="03050502040302030504" pitchFamily="66" charset="0"/>
              </a:rPr>
              <a:t>bao</a:t>
            </a:r>
            <a:r>
              <a:rPr lang="en-US" sz="3500" b="1" dirty="0">
                <a:solidFill>
                  <a:srgbClr val="BA450F"/>
                </a:solidFill>
                <a:latin typeface="Dreaming Outloud Pro" panose="03050502040302030504" pitchFamily="66" charset="0"/>
                <a:cs typeface="Dreaming Outloud Pro" panose="03050502040302030504" pitchFamily="66" charset="0"/>
              </a:rPr>
              <a:t> </a:t>
            </a:r>
            <a:r>
              <a:rPr lang="en-US" sz="3500" b="1" dirty="0" err="1">
                <a:solidFill>
                  <a:srgbClr val="BA450F"/>
                </a:solidFill>
                <a:latin typeface="Dreaming Outloud Pro" panose="03050502040302030504" pitchFamily="66" charset="0"/>
                <a:cs typeface="Dreaming Outloud Pro" panose="03050502040302030504" pitchFamily="66" charset="0"/>
              </a:rPr>
              <a:t>nhiêu</a:t>
            </a:r>
            <a:r>
              <a:rPr lang="en-US" sz="3500" b="1" dirty="0">
                <a:solidFill>
                  <a:srgbClr val="BA450F"/>
                </a:solidFill>
                <a:latin typeface="Dreaming Outloud Pro" panose="03050502040302030504" pitchFamily="66" charset="0"/>
                <a:cs typeface="Dreaming Outloud Pro" panose="03050502040302030504" pitchFamily="66" charset="0"/>
              </a:rPr>
              <a:t> </a:t>
            </a:r>
            <a:r>
              <a:rPr lang="en-US" sz="3500" b="1" dirty="0" err="1">
                <a:solidFill>
                  <a:srgbClr val="BA450F"/>
                </a:solidFill>
                <a:latin typeface="Dreaming Outloud Pro" panose="03050502040302030504" pitchFamily="66" charset="0"/>
                <a:cs typeface="Dreaming Outloud Pro" panose="03050502040302030504" pitchFamily="66" charset="0"/>
              </a:rPr>
              <a:t>đặc</a:t>
            </a:r>
            <a:r>
              <a:rPr lang="en-US" sz="3500" b="1" dirty="0">
                <a:solidFill>
                  <a:srgbClr val="BA450F"/>
                </a:solidFill>
                <a:latin typeface="Dreaming Outloud Pro" panose="03050502040302030504" pitchFamily="66" charset="0"/>
                <a:cs typeface="Dreaming Outloud Pro" panose="03050502040302030504" pitchFamily="66" charset="0"/>
              </a:rPr>
              <a:t> </a:t>
            </a:r>
            <a:r>
              <a:rPr lang="en-US" sz="3500" b="1" dirty="0" err="1">
                <a:solidFill>
                  <a:srgbClr val="BA450F"/>
                </a:solidFill>
                <a:latin typeface="Dreaming Outloud Pro" panose="03050502040302030504" pitchFamily="66" charset="0"/>
                <a:cs typeface="Dreaming Outloud Pro" panose="03050502040302030504" pitchFamily="66" charset="0"/>
              </a:rPr>
              <a:t>trưng</a:t>
            </a:r>
            <a:r>
              <a:rPr lang="en-US" sz="3500" b="1" dirty="0">
                <a:solidFill>
                  <a:srgbClr val="BA450F"/>
                </a:solidFill>
                <a:latin typeface="Dreaming Outloud Pro" panose="03050502040302030504" pitchFamily="66" charset="0"/>
                <a:cs typeface="Dreaming Outloud Pro" panose="03050502040302030504" pitchFamily="66" charset="0"/>
              </a:rPr>
              <a:t>:</a:t>
            </a:r>
          </a:p>
        </p:txBody>
      </p:sp>
      <p:sp>
        <p:nvSpPr>
          <p:cNvPr id="5" name="A - SLIDE 2">
            <a:extLst>
              <a:ext uri="{FF2B5EF4-FFF2-40B4-BE49-F238E27FC236}">
                <a16:creationId xmlns:a16="http://schemas.microsoft.com/office/drawing/2014/main" id="{7760B45A-9BCE-2158-55CE-07AFA3409A4F}"/>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B8D2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4910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B8D2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Dreaming Outloud Pro" panose="03050502040302030504" pitchFamily="66" charset="0"/>
                <a:cs typeface="Dreaming Outloud Pro" panose="03050502040302030504" pitchFamily="66"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311605" y="596417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B8D2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31682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FB8D2B"/>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361150" y="1990113"/>
            <a:ext cx="4356173" cy="630942"/>
          </a:xfrm>
          <a:prstGeom prst="rect">
            <a:avLst/>
          </a:prstGeom>
          <a:noFill/>
        </p:spPr>
        <p:txBody>
          <a:bodyPr wrap="square" rtlCol="0">
            <a:spAutoFit/>
          </a:bodyPr>
          <a:lstStyle/>
          <a:p>
            <a:r>
              <a:rPr lang="en-US" sz="3500" b="1" dirty="0">
                <a:solidFill>
                  <a:srgbClr val="BA450F"/>
                </a:solidFill>
                <a:latin typeface="Dreaming Outloud Pro" panose="03050502040302030504" pitchFamily="66" charset="0"/>
                <a:cs typeface="Dreaming Outloud Pro" panose="03050502040302030504" pitchFamily="66" charset="0"/>
              </a:rPr>
              <a:t>2 </a:t>
            </a:r>
            <a:r>
              <a:rPr lang="en-US" sz="3500" b="1" dirty="0" err="1">
                <a:solidFill>
                  <a:srgbClr val="BA450F"/>
                </a:solidFill>
                <a:latin typeface="Dreaming Outloud Pro" panose="03050502040302030504" pitchFamily="66" charset="0"/>
                <a:cs typeface="Dreaming Outloud Pro" panose="03050502040302030504" pitchFamily="66" charset="0"/>
              </a:rPr>
              <a:t>đặc</a:t>
            </a:r>
            <a:r>
              <a:rPr lang="en-US" sz="3500" b="1" dirty="0">
                <a:solidFill>
                  <a:srgbClr val="BA450F"/>
                </a:solidFill>
                <a:latin typeface="Dreaming Outloud Pro" panose="03050502040302030504" pitchFamily="66" charset="0"/>
                <a:cs typeface="Dreaming Outloud Pro" panose="03050502040302030504" pitchFamily="66" charset="0"/>
              </a:rPr>
              <a:t> </a:t>
            </a:r>
            <a:r>
              <a:rPr lang="en-US" sz="3500" b="1" dirty="0" err="1">
                <a:solidFill>
                  <a:srgbClr val="BA450F"/>
                </a:solidFill>
                <a:latin typeface="Dreaming Outloud Pro" panose="03050502040302030504" pitchFamily="66" charset="0"/>
                <a:cs typeface="Dreaming Outloud Pro" panose="03050502040302030504" pitchFamily="66" charset="0"/>
              </a:rPr>
              <a:t>trưng</a:t>
            </a:r>
            <a:endParaRPr lang="en-US" sz="3500" b="1" dirty="0">
              <a:solidFill>
                <a:srgbClr val="BA450F"/>
              </a:solidFill>
              <a:latin typeface="Dreaming Outloud Pro" panose="03050502040302030504" pitchFamily="66" charset="0"/>
              <a:cs typeface="Dreaming Outloud Pro" panose="03050502040302030504" pitchFamily="66"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63763" y="6087118"/>
            <a:ext cx="4040698" cy="630942"/>
          </a:xfrm>
          <a:prstGeom prst="rect">
            <a:avLst/>
          </a:prstGeom>
          <a:noFill/>
        </p:spPr>
        <p:txBody>
          <a:bodyPr wrap="square" rtlCol="0">
            <a:spAutoFit/>
          </a:bodyPr>
          <a:lstStyle/>
          <a:p>
            <a:r>
              <a:rPr lang="en-US" sz="3500" b="1" dirty="0">
                <a:solidFill>
                  <a:srgbClr val="BA450F"/>
                </a:solidFill>
                <a:latin typeface="Dreaming Outloud Pro" panose="03050502040302030504" pitchFamily="66" charset="0"/>
                <a:cs typeface="Dreaming Outloud Pro" panose="03050502040302030504" pitchFamily="66" charset="0"/>
              </a:rPr>
              <a:t>3 </a:t>
            </a:r>
            <a:r>
              <a:rPr lang="en-US" sz="3500" b="1" dirty="0" err="1">
                <a:solidFill>
                  <a:srgbClr val="BA450F"/>
                </a:solidFill>
                <a:latin typeface="Dreaming Outloud Pro" panose="03050502040302030504" pitchFamily="66" charset="0"/>
                <a:cs typeface="Dreaming Outloud Pro" panose="03050502040302030504" pitchFamily="66" charset="0"/>
              </a:rPr>
              <a:t>đặc</a:t>
            </a:r>
            <a:r>
              <a:rPr lang="en-US" sz="3500" b="1" dirty="0">
                <a:solidFill>
                  <a:srgbClr val="BA450F"/>
                </a:solidFill>
                <a:latin typeface="Dreaming Outloud Pro" panose="03050502040302030504" pitchFamily="66" charset="0"/>
                <a:cs typeface="Dreaming Outloud Pro" panose="03050502040302030504" pitchFamily="66" charset="0"/>
              </a:rPr>
              <a:t> </a:t>
            </a:r>
            <a:r>
              <a:rPr lang="en-US" sz="3500" b="1" dirty="0" err="1">
                <a:solidFill>
                  <a:srgbClr val="BA450F"/>
                </a:solidFill>
                <a:latin typeface="Dreaming Outloud Pro" panose="03050502040302030504" pitchFamily="66" charset="0"/>
                <a:cs typeface="Dreaming Outloud Pro" panose="03050502040302030504" pitchFamily="66" charset="0"/>
              </a:rPr>
              <a:t>trưng</a:t>
            </a:r>
            <a:endParaRPr lang="en-US" sz="3500" b="1" dirty="0">
              <a:solidFill>
                <a:srgbClr val="BA450F"/>
              </a:solidFill>
              <a:latin typeface="Dreaming Outloud Pro" panose="03050502040302030504" pitchFamily="66" charset="0"/>
              <a:cs typeface="Dreaming Outloud Pro" panose="03050502040302030504" pitchFamily="66"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8" y="4690272"/>
            <a:ext cx="4356173" cy="630942"/>
          </a:xfrm>
          <a:prstGeom prst="rect">
            <a:avLst/>
          </a:prstGeom>
          <a:noFill/>
        </p:spPr>
        <p:txBody>
          <a:bodyPr wrap="square" rtlCol="0">
            <a:spAutoFit/>
          </a:bodyPr>
          <a:lstStyle/>
          <a:p>
            <a:r>
              <a:rPr lang="en-US" sz="3500" b="1" dirty="0">
                <a:solidFill>
                  <a:srgbClr val="BA450F"/>
                </a:solidFill>
                <a:latin typeface="Dreaming Outloud Pro" panose="03050502040302030504" pitchFamily="66" charset="0"/>
                <a:cs typeface="Dreaming Outloud Pro" panose="03050502040302030504" pitchFamily="66" charset="0"/>
              </a:rPr>
              <a:t>4 </a:t>
            </a:r>
            <a:r>
              <a:rPr lang="en-US" sz="3500" b="1" dirty="0" err="1">
                <a:solidFill>
                  <a:srgbClr val="BA450F"/>
                </a:solidFill>
                <a:latin typeface="Dreaming Outloud Pro" panose="03050502040302030504" pitchFamily="66" charset="0"/>
                <a:cs typeface="Dreaming Outloud Pro" panose="03050502040302030504" pitchFamily="66" charset="0"/>
              </a:rPr>
              <a:t>đặc</a:t>
            </a:r>
            <a:r>
              <a:rPr lang="en-US" sz="3500" b="1" dirty="0">
                <a:solidFill>
                  <a:srgbClr val="BA450F"/>
                </a:solidFill>
                <a:latin typeface="Dreaming Outloud Pro" panose="03050502040302030504" pitchFamily="66" charset="0"/>
                <a:cs typeface="Dreaming Outloud Pro" panose="03050502040302030504" pitchFamily="66" charset="0"/>
              </a:rPr>
              <a:t> </a:t>
            </a:r>
            <a:r>
              <a:rPr lang="en-US" sz="3500" b="1" dirty="0" err="1">
                <a:solidFill>
                  <a:srgbClr val="BA450F"/>
                </a:solidFill>
                <a:latin typeface="Dreaming Outloud Pro" panose="03050502040302030504" pitchFamily="66" charset="0"/>
                <a:cs typeface="Dreaming Outloud Pro" panose="03050502040302030504" pitchFamily="66" charset="0"/>
              </a:rPr>
              <a:t>trưng</a:t>
            </a:r>
            <a:endParaRPr lang="en-US" sz="3500" b="1" dirty="0">
              <a:solidFill>
                <a:srgbClr val="BA450F"/>
              </a:solidFill>
              <a:latin typeface="Dreaming Outloud Pro" panose="03050502040302030504" pitchFamily="66" charset="0"/>
              <a:cs typeface="Dreaming Outloud Pro" panose="03050502040302030504" pitchFamily="66"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19159" y="3374199"/>
            <a:ext cx="4356173" cy="630942"/>
          </a:xfrm>
          <a:prstGeom prst="rect">
            <a:avLst/>
          </a:prstGeom>
          <a:noFill/>
        </p:spPr>
        <p:txBody>
          <a:bodyPr wrap="square" rtlCol="0">
            <a:spAutoFit/>
          </a:bodyPr>
          <a:lstStyle/>
          <a:p>
            <a:r>
              <a:rPr lang="en-US" sz="3500" b="1" dirty="0">
                <a:solidFill>
                  <a:srgbClr val="BA450F"/>
                </a:solidFill>
                <a:latin typeface="Dreaming Outloud Pro" panose="03050502040302030504" pitchFamily="66" charset="0"/>
                <a:cs typeface="Dreaming Outloud Pro" panose="03050502040302030504" pitchFamily="66" charset="0"/>
              </a:rPr>
              <a:t>1 </a:t>
            </a:r>
            <a:r>
              <a:rPr lang="en-US" sz="3500" b="1" dirty="0" err="1">
                <a:solidFill>
                  <a:srgbClr val="BA450F"/>
                </a:solidFill>
                <a:latin typeface="Dreaming Outloud Pro" panose="03050502040302030504" pitchFamily="66" charset="0"/>
                <a:cs typeface="Dreaming Outloud Pro" panose="03050502040302030504" pitchFamily="66" charset="0"/>
              </a:rPr>
              <a:t>đặc</a:t>
            </a:r>
            <a:r>
              <a:rPr lang="en-US" sz="3500" b="1" dirty="0">
                <a:solidFill>
                  <a:srgbClr val="BA450F"/>
                </a:solidFill>
                <a:latin typeface="Dreaming Outloud Pro" panose="03050502040302030504" pitchFamily="66" charset="0"/>
                <a:cs typeface="Dreaming Outloud Pro" panose="03050502040302030504" pitchFamily="66" charset="0"/>
              </a:rPr>
              <a:t> </a:t>
            </a:r>
            <a:r>
              <a:rPr lang="en-US" sz="3500" b="1" dirty="0" err="1">
                <a:solidFill>
                  <a:srgbClr val="BA450F"/>
                </a:solidFill>
                <a:latin typeface="Dreaming Outloud Pro" panose="03050502040302030504" pitchFamily="66" charset="0"/>
                <a:cs typeface="Dreaming Outloud Pro" panose="03050502040302030504" pitchFamily="66" charset="0"/>
              </a:rPr>
              <a:t>trưng</a:t>
            </a:r>
            <a:endParaRPr lang="en-US" sz="3500" b="1" dirty="0">
              <a:solidFill>
                <a:srgbClr val="BA450F"/>
              </a:solidFill>
              <a:latin typeface="Dreaming Outloud Pro" panose="03050502040302030504" pitchFamily="66" charset="0"/>
              <a:cs typeface="Dreaming Outloud Pro" panose="03050502040302030504" pitchFamily="66"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11605" y="1869418"/>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02080" y="447315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69616" y="319037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pic>
        <p:nvPicPr>
          <p:cNvPr id="2" name="Picture 12" descr="Cute funny happy Mars planet. Vector hand drawn cartoon kawaii character  illustration icon. Isolated on white background. Space exploration, Mars  planet cosmos character concept Stock Vector Image &amp; Art - Alamy">
            <a:hlinkClick r:id="rId5" action="ppaction://hlinksldjump"/>
            <a:extLst>
              <a:ext uri="{FF2B5EF4-FFF2-40B4-BE49-F238E27FC236}">
                <a16:creationId xmlns:a16="http://schemas.microsoft.com/office/drawing/2014/main" id="{C8AF83C5-F88F-A8CA-059A-AD43F6F0E741}"/>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7118" t="10582" r="3266" b="14955"/>
          <a:stretch/>
        </p:blipFill>
        <p:spPr bwMode="auto">
          <a:xfrm>
            <a:off x="0" y="93226"/>
            <a:ext cx="1523578" cy="135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5177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111774"/>
            <a:ext cx="10708198" cy="1631216"/>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Saturn Question:</a:t>
            </a:r>
          </a:p>
          <a:p>
            <a:r>
              <a:rPr lang="en-US" sz="3500" b="1" dirty="0" err="1">
                <a:solidFill>
                  <a:srgbClr val="C9B1D5"/>
                </a:solidFill>
                <a:latin typeface="Dreaming Outloud Pro" panose="03050502040302030504" pitchFamily="66" charset="0"/>
                <a:cs typeface="Dreaming Outloud Pro" panose="03050502040302030504" pitchFamily="66" charset="0"/>
              </a:rPr>
              <a:t>Mục</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đích</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của</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hành</a:t>
            </a:r>
            <a:r>
              <a:rPr lang="en-US" sz="3500" b="1" dirty="0">
                <a:solidFill>
                  <a:srgbClr val="C9B1D5"/>
                </a:solidFill>
                <a:latin typeface="Dreaming Outloud Pro" panose="03050502040302030504" pitchFamily="66" charset="0"/>
                <a:cs typeface="Dreaming Outloud Pro" panose="03050502040302030504" pitchFamily="66" charset="0"/>
              </a:rPr>
              <a:t> vi </a:t>
            </a:r>
            <a:r>
              <a:rPr lang="en-US" sz="3500" b="1" dirty="0" err="1">
                <a:solidFill>
                  <a:srgbClr val="C9B1D5"/>
                </a:solidFill>
                <a:latin typeface="Dreaming Outloud Pro" panose="03050502040302030504" pitchFamily="66" charset="0"/>
                <a:cs typeface="Dreaming Outloud Pro" panose="03050502040302030504" pitchFamily="66" charset="0"/>
              </a:rPr>
              <a:t>tham</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nhũng</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là</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vụ</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lợi</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Hành</a:t>
            </a:r>
            <a:r>
              <a:rPr lang="en-US" sz="3500" b="1" dirty="0">
                <a:solidFill>
                  <a:srgbClr val="C9B1D5"/>
                </a:solidFill>
                <a:latin typeface="Dreaming Outloud Pro" panose="03050502040302030504" pitchFamily="66" charset="0"/>
                <a:cs typeface="Dreaming Outloud Pro" panose="03050502040302030504" pitchFamily="66" charset="0"/>
              </a:rPr>
              <a:t> vi </a:t>
            </a:r>
            <a:r>
              <a:rPr lang="en-US" sz="3500" b="1" dirty="0" err="1">
                <a:solidFill>
                  <a:srgbClr val="C9B1D5"/>
                </a:solidFill>
                <a:latin typeface="Dreaming Outloud Pro" panose="03050502040302030504" pitchFamily="66" charset="0"/>
                <a:cs typeface="Dreaming Outloud Pro" panose="03050502040302030504" pitchFamily="66" charset="0"/>
              </a:rPr>
              <a:t>tham</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nhũng</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là</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hành</a:t>
            </a:r>
            <a:r>
              <a:rPr lang="en-US" sz="3500" b="1" dirty="0">
                <a:solidFill>
                  <a:srgbClr val="C9B1D5"/>
                </a:solidFill>
                <a:latin typeface="Dreaming Outloud Pro" panose="03050502040302030504" pitchFamily="66" charset="0"/>
                <a:cs typeface="Dreaming Outloud Pro" panose="03050502040302030504" pitchFamily="66" charset="0"/>
              </a:rPr>
              <a:t> vi…. </a:t>
            </a:r>
          </a:p>
        </p:txBody>
      </p:sp>
      <p:sp>
        <p:nvSpPr>
          <p:cNvPr id="5" name="A - SLIDE 2">
            <a:extLst>
              <a:ext uri="{FF2B5EF4-FFF2-40B4-BE49-F238E27FC236}">
                <a16:creationId xmlns:a16="http://schemas.microsoft.com/office/drawing/2014/main" id="{7760B45A-9BCE-2158-55CE-07AFA3409A4F}"/>
              </a:ext>
            </a:extLst>
          </p:cNvPr>
          <p:cNvSpPr/>
          <p:nvPr/>
        </p:nvSpPr>
        <p:spPr>
          <a:xfrm>
            <a:off x="1377013" y="582162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C9B1D5"/>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4910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C9B1D5"/>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Dreaming Outloud Pro" panose="03050502040302030504" pitchFamily="66" charset="0"/>
                <a:cs typeface="Dreaming Outloud Pro" panose="03050502040302030504" pitchFamily="66"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269616" y="192046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C9B1D5"/>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31682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C9B1D5"/>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426558" y="5942321"/>
            <a:ext cx="7647884" cy="630942"/>
          </a:xfrm>
          <a:prstGeom prst="rect">
            <a:avLst/>
          </a:prstGeom>
          <a:noFill/>
        </p:spPr>
        <p:txBody>
          <a:bodyPr wrap="square" rtlCol="0">
            <a:spAutoFit/>
          </a:bodyPr>
          <a:lstStyle/>
          <a:p>
            <a:r>
              <a:rPr lang="en-US" sz="3500" b="1" dirty="0">
                <a:solidFill>
                  <a:srgbClr val="C9B1D5"/>
                </a:solidFill>
                <a:latin typeface="Dreaming Outloud Pro" panose="03050502040302030504" pitchFamily="66" charset="0"/>
                <a:cs typeface="Dreaming Outloud Pro" panose="03050502040302030504" pitchFamily="66" charset="0"/>
              </a:rPr>
              <a:t>Do </a:t>
            </a:r>
            <a:r>
              <a:rPr lang="en-US" sz="3500" b="1" dirty="0" err="1">
                <a:solidFill>
                  <a:srgbClr val="C9B1D5"/>
                </a:solidFill>
                <a:latin typeface="Dreaming Outloud Pro" panose="03050502040302030504" pitchFamily="66" charset="0"/>
                <a:cs typeface="Dreaming Outloud Pro" panose="03050502040302030504" pitchFamily="66" charset="0"/>
              </a:rPr>
              <a:t>người</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khác</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thực</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hiện</a:t>
            </a:r>
            <a:endParaRPr lang="en-US" sz="3500" b="1" dirty="0">
              <a:solidFill>
                <a:srgbClr val="C9B1D5"/>
              </a:solidFill>
              <a:latin typeface="Dreaming Outloud Pro" panose="03050502040302030504" pitchFamily="66" charset="0"/>
              <a:cs typeface="Dreaming Outloud Pro" panose="03050502040302030504" pitchFamily="66"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21774" y="2043403"/>
            <a:ext cx="4040698" cy="630942"/>
          </a:xfrm>
          <a:prstGeom prst="rect">
            <a:avLst/>
          </a:prstGeom>
          <a:noFill/>
        </p:spPr>
        <p:txBody>
          <a:bodyPr wrap="square" rtlCol="0">
            <a:spAutoFit/>
          </a:bodyPr>
          <a:lstStyle/>
          <a:p>
            <a:r>
              <a:rPr lang="en-US" sz="3500" b="1" dirty="0" err="1">
                <a:solidFill>
                  <a:srgbClr val="C9B1D5"/>
                </a:solidFill>
                <a:latin typeface="Dreaming Outloud Pro" panose="03050502040302030504" pitchFamily="66" charset="0"/>
                <a:cs typeface="Dreaming Outloud Pro" panose="03050502040302030504" pitchFamily="66" charset="0"/>
              </a:rPr>
              <a:t>Cố</a:t>
            </a:r>
            <a:r>
              <a:rPr lang="en-US" sz="3500" b="1" dirty="0">
                <a:solidFill>
                  <a:srgbClr val="C9B1D5"/>
                </a:solidFill>
                <a:latin typeface="Dreaming Outloud Pro" panose="03050502040302030504" pitchFamily="66" charset="0"/>
                <a:cs typeface="Dreaming Outloud Pro" panose="03050502040302030504" pitchFamily="66" charset="0"/>
              </a:rPr>
              <a:t> ý </a:t>
            </a:r>
            <a:r>
              <a:rPr lang="en-US" sz="3500" b="1" dirty="0" err="1">
                <a:solidFill>
                  <a:srgbClr val="C9B1D5"/>
                </a:solidFill>
                <a:latin typeface="Dreaming Outloud Pro" panose="03050502040302030504" pitchFamily="66" charset="0"/>
                <a:cs typeface="Dreaming Outloud Pro" panose="03050502040302030504" pitchFamily="66" charset="0"/>
              </a:rPr>
              <a:t>thực</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hiện</a:t>
            </a:r>
            <a:endParaRPr lang="en-US" sz="3500" b="1" dirty="0">
              <a:solidFill>
                <a:srgbClr val="C9B1D5"/>
              </a:solidFill>
              <a:latin typeface="Dreaming Outloud Pro" panose="03050502040302030504" pitchFamily="66" charset="0"/>
              <a:cs typeface="Dreaming Outloud Pro" panose="03050502040302030504" pitchFamily="66"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8" y="4690272"/>
            <a:ext cx="7953926" cy="630942"/>
          </a:xfrm>
          <a:prstGeom prst="rect">
            <a:avLst/>
          </a:prstGeom>
          <a:noFill/>
        </p:spPr>
        <p:txBody>
          <a:bodyPr wrap="square" rtlCol="0">
            <a:spAutoFit/>
          </a:bodyPr>
          <a:lstStyle/>
          <a:p>
            <a:r>
              <a:rPr lang="en-US" sz="3500" b="1" dirty="0" err="1">
                <a:solidFill>
                  <a:srgbClr val="C9B1D5"/>
                </a:solidFill>
                <a:latin typeface="Dreaming Outloud Pro" panose="03050502040302030504" pitchFamily="66" charset="0"/>
                <a:cs typeface="Dreaming Outloud Pro" panose="03050502040302030504" pitchFamily="66" charset="0"/>
              </a:rPr>
              <a:t>Thực</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hiện</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không</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có</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chủ</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đích</a:t>
            </a:r>
            <a:endParaRPr lang="en-US" sz="3500" b="1" dirty="0">
              <a:solidFill>
                <a:srgbClr val="C9B1D5"/>
              </a:solidFill>
              <a:latin typeface="Dreaming Outloud Pro" panose="03050502040302030504" pitchFamily="66" charset="0"/>
              <a:cs typeface="Dreaming Outloud Pro" panose="03050502040302030504" pitchFamily="66"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19159" y="3374199"/>
            <a:ext cx="6744630" cy="630942"/>
          </a:xfrm>
          <a:prstGeom prst="rect">
            <a:avLst/>
          </a:prstGeom>
          <a:noFill/>
        </p:spPr>
        <p:txBody>
          <a:bodyPr wrap="square" rtlCol="0">
            <a:spAutoFit/>
          </a:bodyPr>
          <a:lstStyle/>
          <a:p>
            <a:r>
              <a:rPr lang="en-US" sz="3500" b="1" dirty="0" err="1">
                <a:solidFill>
                  <a:srgbClr val="C9B1D5"/>
                </a:solidFill>
                <a:latin typeface="Dreaming Outloud Pro" panose="03050502040302030504" pitchFamily="66" charset="0"/>
                <a:cs typeface="Dreaming Outloud Pro" panose="03050502040302030504" pitchFamily="66" charset="0"/>
              </a:rPr>
              <a:t>Mất</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kiểm</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soát</a:t>
            </a:r>
            <a:r>
              <a:rPr lang="en-US" sz="3500" b="1" dirty="0">
                <a:solidFill>
                  <a:srgbClr val="C9B1D5"/>
                </a:solidFill>
                <a:latin typeface="Dreaming Outloud Pro" panose="03050502040302030504" pitchFamily="66" charset="0"/>
                <a:cs typeface="Dreaming Outloud Pro" panose="03050502040302030504" pitchFamily="66" charset="0"/>
              </a:rPr>
              <a:t> </a:t>
            </a:r>
            <a:r>
              <a:rPr lang="en-US" sz="3500" b="1" dirty="0" err="1">
                <a:solidFill>
                  <a:srgbClr val="C9B1D5"/>
                </a:solidFill>
                <a:latin typeface="Dreaming Outloud Pro" panose="03050502040302030504" pitchFamily="66" charset="0"/>
                <a:cs typeface="Dreaming Outloud Pro" panose="03050502040302030504" pitchFamily="66" charset="0"/>
              </a:rPr>
              <a:t>hành</a:t>
            </a:r>
            <a:r>
              <a:rPr lang="en-US" sz="3500" b="1" dirty="0">
                <a:solidFill>
                  <a:srgbClr val="C9B1D5"/>
                </a:solidFill>
                <a:latin typeface="Dreaming Outloud Pro" panose="03050502040302030504" pitchFamily="66" charset="0"/>
                <a:cs typeface="Dreaming Outloud Pro" panose="03050502040302030504" pitchFamily="66" charset="0"/>
              </a:rPr>
              <a:t> vi</a:t>
            </a: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67608" y="579343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11605" y="4470594"/>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60211" y="3162180"/>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pic>
        <p:nvPicPr>
          <p:cNvPr id="3" name="Picture 14" descr="Planet saturn with face in cartoon style. Greeting card with cute planet  4342577 Vector Art at Vecteezy">
            <a:hlinkClick r:id="rId5" action="ppaction://hlinksldjump"/>
            <a:extLst>
              <a:ext uri="{FF2B5EF4-FFF2-40B4-BE49-F238E27FC236}">
                <a16:creationId xmlns:a16="http://schemas.microsoft.com/office/drawing/2014/main" id="{D5954131-0281-D296-BCDA-6500070B2ACA}"/>
              </a:ext>
            </a:extLst>
          </p:cNvPr>
          <p:cNvPicPr>
            <a:picLocks noChangeAspect="1" noChangeArrowheads="1"/>
          </p:cNvPicPr>
          <p:nvPr/>
        </p:nvPicPr>
        <p:blipFill rotWithShape="1">
          <a:blip r:embed="rId6" cstate="print">
            <a:clrChange>
              <a:clrFrom>
                <a:srgbClr val="FDFEF9"/>
              </a:clrFrom>
              <a:clrTo>
                <a:srgbClr val="FDFEF9">
                  <a:alpha val="0"/>
                </a:srgbClr>
              </a:clrTo>
            </a:clrChange>
            <a:extLst>
              <a:ext uri="{28A0092B-C50C-407E-A947-70E740481C1C}">
                <a14:useLocalDpi xmlns:a14="http://schemas.microsoft.com/office/drawing/2010/main" val="0"/>
              </a:ext>
            </a:extLst>
          </a:blip>
          <a:srcRect l="11990" t="15310" r="9608" b="32072"/>
          <a:stretch/>
        </p:blipFill>
        <p:spPr bwMode="auto">
          <a:xfrm>
            <a:off x="0" y="349501"/>
            <a:ext cx="1635244" cy="109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841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1832"/>
            <a:ext cx="10708198" cy="2031325"/>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Jupiter Question:</a:t>
            </a:r>
          </a:p>
          <a:p>
            <a:r>
              <a:rPr lang="en-US" sz="2400" b="1" dirty="0" err="1">
                <a:solidFill>
                  <a:srgbClr val="EFB97D"/>
                </a:solidFill>
                <a:latin typeface="Dreaming Outloud Pro" panose="03050502040302030504" pitchFamily="66" charset="0"/>
                <a:cs typeface="Dreaming Outloud Pro" panose="03050502040302030504" pitchFamily="66" charset="0"/>
              </a:rPr>
              <a:t>Trách</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nhiệm</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pháp</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lý</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Khoản</a:t>
            </a:r>
            <a:r>
              <a:rPr lang="en-US" sz="2400" b="1" dirty="0">
                <a:solidFill>
                  <a:srgbClr val="EFB97D"/>
                </a:solidFill>
                <a:latin typeface="Dreaming Outloud Pro" panose="03050502040302030504" pitchFamily="66" charset="0"/>
                <a:cs typeface="Dreaming Outloud Pro" panose="03050502040302030504" pitchFamily="66" charset="0"/>
              </a:rPr>
              <a:t> 1 </a:t>
            </a:r>
            <a:r>
              <a:rPr lang="en-US" sz="2400" b="1" dirty="0" err="1">
                <a:solidFill>
                  <a:srgbClr val="EFB97D"/>
                </a:solidFill>
                <a:latin typeface="Dreaming Outloud Pro" panose="03050502040302030504" pitchFamily="66" charset="0"/>
                <a:cs typeface="Dreaming Outloud Pro" panose="03050502040302030504" pitchFamily="66" charset="0"/>
              </a:rPr>
              <a:t>Điều</a:t>
            </a:r>
            <a:r>
              <a:rPr lang="en-US" sz="2400" b="1" dirty="0">
                <a:solidFill>
                  <a:srgbClr val="EFB97D"/>
                </a:solidFill>
                <a:latin typeface="Dreaming Outloud Pro" panose="03050502040302030504" pitchFamily="66" charset="0"/>
                <a:cs typeface="Dreaming Outloud Pro" panose="03050502040302030504" pitchFamily="66" charset="0"/>
              </a:rPr>
              <a:t> 92 </a:t>
            </a:r>
            <a:r>
              <a:rPr lang="en-US" sz="2400" b="1" dirty="0" err="1">
                <a:solidFill>
                  <a:srgbClr val="EFB97D"/>
                </a:solidFill>
                <a:latin typeface="Dreaming Outloud Pro" panose="03050502040302030504" pitchFamily="66" charset="0"/>
                <a:cs typeface="Dreaming Outloud Pro" panose="03050502040302030504" pitchFamily="66" charset="0"/>
              </a:rPr>
              <a:t>Luật</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Phòng</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chống</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tham</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nhũng</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nêu</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rõ</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Người</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có</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hành</a:t>
            </a:r>
            <a:r>
              <a:rPr lang="en-US" sz="2400" b="1" dirty="0">
                <a:solidFill>
                  <a:srgbClr val="EFB97D"/>
                </a:solidFill>
                <a:latin typeface="Dreaming Outloud Pro" panose="03050502040302030504" pitchFamily="66" charset="0"/>
                <a:cs typeface="Dreaming Outloud Pro" panose="03050502040302030504" pitchFamily="66" charset="0"/>
              </a:rPr>
              <a:t> vi </a:t>
            </a:r>
            <a:r>
              <a:rPr lang="en-US" sz="2400" b="1" dirty="0" err="1">
                <a:solidFill>
                  <a:srgbClr val="EFB97D"/>
                </a:solidFill>
                <a:latin typeface="Dreaming Outloud Pro" panose="03050502040302030504" pitchFamily="66" charset="0"/>
                <a:cs typeface="Dreaming Outloud Pro" panose="03050502040302030504" pitchFamily="66" charset="0"/>
              </a:rPr>
              <a:t>tham</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nhũng</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giữ</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bất</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kì</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chức</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vụ</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vị</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trí</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nào</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đều</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phải</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bị</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xử</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lý</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nghiêm</a:t>
            </a:r>
            <a:r>
              <a:rPr lang="en-US" sz="2400" b="1" dirty="0">
                <a:solidFill>
                  <a:srgbClr val="EFB97D"/>
                </a:solidFill>
                <a:latin typeface="Dreaming Outloud Pro" panose="03050502040302030504" pitchFamily="66" charset="0"/>
                <a:cs typeface="Dreaming Outloud Pro" panose="03050502040302030504" pitchFamily="66" charset="0"/>
              </a:rPr>
              <a:t> minh </a:t>
            </a:r>
            <a:r>
              <a:rPr lang="en-US" sz="2400" b="1" dirty="0" err="1">
                <a:solidFill>
                  <a:srgbClr val="EFB97D"/>
                </a:solidFill>
                <a:latin typeface="Dreaming Outloud Pro" panose="03050502040302030504" pitchFamily="66" charset="0"/>
                <a:cs typeface="Dreaming Outloud Pro" panose="03050502040302030504" pitchFamily="66" charset="0"/>
              </a:rPr>
              <a:t>theo</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quy</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định</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của</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pháp</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luật</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kể</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cả</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người</a:t>
            </a:r>
            <a:r>
              <a:rPr lang="en-US" sz="2400" b="1" dirty="0">
                <a:solidFill>
                  <a:srgbClr val="EFB97D"/>
                </a:solidFill>
                <a:latin typeface="Dreaming Outloud Pro" panose="03050502040302030504" pitchFamily="66" charset="0"/>
                <a:cs typeface="Dreaming Outloud Pro" panose="03050502040302030504" pitchFamily="66" charset="0"/>
              </a:rPr>
              <a:t> </a:t>
            </a:r>
            <a:r>
              <a:rPr lang="en-US" sz="2400" b="1" dirty="0" err="1">
                <a:solidFill>
                  <a:srgbClr val="EFB97D"/>
                </a:solidFill>
                <a:latin typeface="Dreaming Outloud Pro" panose="03050502040302030504" pitchFamily="66" charset="0"/>
                <a:cs typeface="Dreaming Outloud Pro" panose="03050502040302030504" pitchFamily="66" charset="0"/>
              </a:rPr>
              <a:t>đã</a:t>
            </a:r>
            <a:r>
              <a:rPr lang="en-US" sz="2400" b="1" dirty="0">
                <a:solidFill>
                  <a:srgbClr val="EFB97D"/>
                </a:solidFill>
                <a:latin typeface="Dreaming Outloud Pro" panose="03050502040302030504" pitchFamily="66" charset="0"/>
                <a:cs typeface="Dreaming Outloud Pro" panose="03050502040302030504" pitchFamily="66" charset="0"/>
              </a:rPr>
              <a:t>….</a:t>
            </a:r>
            <a:endParaRPr lang="en-US" sz="2400" b="1" dirty="0">
              <a:solidFill>
                <a:srgbClr val="C9B1D5"/>
              </a:solidFill>
              <a:latin typeface="Dreaming Outloud Pro" panose="03050502040302030504" pitchFamily="66" charset="0"/>
              <a:cs typeface="Dreaming Outloud Pro" panose="03050502040302030504" pitchFamily="66" charset="0"/>
            </a:endParaRPr>
          </a:p>
        </p:txBody>
      </p:sp>
      <p:sp>
        <p:nvSpPr>
          <p:cNvPr id="5" name="A - SLIDE 2">
            <a:extLst>
              <a:ext uri="{FF2B5EF4-FFF2-40B4-BE49-F238E27FC236}">
                <a16:creationId xmlns:a16="http://schemas.microsoft.com/office/drawing/2014/main" id="{7760B45A-9BCE-2158-55CE-07AFA3409A4F}"/>
              </a:ext>
            </a:extLst>
          </p:cNvPr>
          <p:cNvSpPr/>
          <p:nvPr/>
        </p:nvSpPr>
        <p:spPr>
          <a:xfrm>
            <a:off x="1377013" y="582162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EFB97D"/>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4910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EFB97D"/>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Dreaming Outloud Pro" panose="03050502040302030504" pitchFamily="66" charset="0"/>
                <a:cs typeface="Dreaming Outloud Pro" panose="03050502040302030504" pitchFamily="66"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269616" y="192046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EFB97D"/>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31682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EFB97D"/>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426558" y="5942321"/>
            <a:ext cx="9396474" cy="630942"/>
          </a:xfrm>
          <a:prstGeom prst="rect">
            <a:avLst/>
          </a:prstGeom>
          <a:noFill/>
        </p:spPr>
        <p:txBody>
          <a:bodyPr wrap="square" rtlCol="0">
            <a:spAutoFit/>
          </a:bodyPr>
          <a:lstStyle/>
          <a:p>
            <a:r>
              <a:rPr lang="en-US" sz="3500" b="1" dirty="0" err="1">
                <a:solidFill>
                  <a:srgbClr val="EFB97D"/>
                </a:solidFill>
                <a:latin typeface="Dreaming Outloud Pro" panose="03050502040302030504" pitchFamily="66" charset="0"/>
                <a:cs typeface="Dreaming Outloud Pro" panose="03050502040302030504" pitchFamily="66" charset="0"/>
              </a:rPr>
              <a:t>Từng</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làm</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việc</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trong</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cơ</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quan</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nhà</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nước</a:t>
            </a:r>
            <a:endParaRPr lang="en-US" sz="3500" b="1" dirty="0">
              <a:solidFill>
                <a:srgbClr val="EFB97D"/>
              </a:solidFill>
              <a:latin typeface="Dreaming Outloud Pro" panose="03050502040302030504" pitchFamily="66" charset="0"/>
              <a:cs typeface="Dreaming Outloud Pro" panose="03050502040302030504" pitchFamily="66"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21774" y="2043403"/>
            <a:ext cx="9501258" cy="630942"/>
          </a:xfrm>
          <a:prstGeom prst="rect">
            <a:avLst/>
          </a:prstGeom>
          <a:noFill/>
        </p:spPr>
        <p:txBody>
          <a:bodyPr wrap="square" rtlCol="0">
            <a:spAutoFit/>
          </a:bodyPr>
          <a:lstStyle/>
          <a:p>
            <a:r>
              <a:rPr lang="en-US" sz="3500" b="1" dirty="0" err="1">
                <a:solidFill>
                  <a:srgbClr val="EFB97D"/>
                </a:solidFill>
                <a:latin typeface="Dreaming Outloud Pro" panose="03050502040302030504" pitchFamily="66" charset="0"/>
                <a:cs typeface="Dreaming Outloud Pro" panose="03050502040302030504" pitchFamily="66" charset="0"/>
              </a:rPr>
              <a:t>Nghỉ</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hưu</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thôi</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việc</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chuyển</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công</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tác</a:t>
            </a:r>
            <a:endParaRPr lang="en-US" sz="3500" b="1" dirty="0">
              <a:solidFill>
                <a:srgbClr val="EFB97D"/>
              </a:solidFill>
              <a:latin typeface="Dreaming Outloud Pro" panose="03050502040302030504" pitchFamily="66" charset="0"/>
              <a:cs typeface="Dreaming Outloud Pro" panose="03050502040302030504" pitchFamily="66"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8" y="4690272"/>
            <a:ext cx="7761420" cy="630942"/>
          </a:xfrm>
          <a:prstGeom prst="rect">
            <a:avLst/>
          </a:prstGeom>
          <a:noFill/>
        </p:spPr>
        <p:txBody>
          <a:bodyPr wrap="square" rtlCol="0">
            <a:spAutoFit/>
          </a:bodyPr>
          <a:lstStyle/>
          <a:p>
            <a:r>
              <a:rPr lang="en-US" sz="3500" b="1" dirty="0">
                <a:solidFill>
                  <a:srgbClr val="EFB97D"/>
                </a:solidFill>
                <a:latin typeface="Dreaming Outloud Pro" panose="03050502040302030504" pitchFamily="66" charset="0"/>
                <a:cs typeface="Dreaming Outloud Pro" panose="03050502040302030504" pitchFamily="66" charset="0"/>
              </a:rPr>
              <a:t>Ra </a:t>
            </a:r>
            <a:r>
              <a:rPr lang="en-US" sz="3500" b="1" dirty="0" err="1">
                <a:solidFill>
                  <a:srgbClr val="EFB97D"/>
                </a:solidFill>
                <a:latin typeface="Dreaming Outloud Pro" panose="03050502040302030504" pitchFamily="66" charset="0"/>
                <a:cs typeface="Dreaming Outloud Pro" panose="03050502040302030504" pitchFamily="66" charset="0"/>
              </a:rPr>
              <a:t>nước</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ngoài</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sinh</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sống</a:t>
            </a:r>
            <a:endParaRPr lang="en-US" sz="3500" b="1" dirty="0">
              <a:solidFill>
                <a:srgbClr val="EFB97D"/>
              </a:solidFill>
              <a:latin typeface="Dreaming Outloud Pro" panose="03050502040302030504" pitchFamily="66" charset="0"/>
              <a:cs typeface="Dreaming Outloud Pro" panose="03050502040302030504" pitchFamily="66"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19159" y="3374199"/>
            <a:ext cx="8396967" cy="630942"/>
          </a:xfrm>
          <a:prstGeom prst="rect">
            <a:avLst/>
          </a:prstGeom>
          <a:noFill/>
        </p:spPr>
        <p:txBody>
          <a:bodyPr wrap="square" rtlCol="0">
            <a:spAutoFit/>
          </a:bodyPr>
          <a:lstStyle/>
          <a:p>
            <a:r>
              <a:rPr lang="en-US" sz="3500" b="1" dirty="0" err="1">
                <a:solidFill>
                  <a:srgbClr val="EFB97D"/>
                </a:solidFill>
                <a:latin typeface="Dreaming Outloud Pro" panose="03050502040302030504" pitchFamily="66" charset="0"/>
                <a:cs typeface="Dreaming Outloud Pro" panose="03050502040302030504" pitchFamily="66" charset="0"/>
              </a:rPr>
              <a:t>Không</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còn</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năng</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lực</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lao</a:t>
            </a:r>
            <a:r>
              <a:rPr lang="en-US" sz="3500" b="1" dirty="0">
                <a:solidFill>
                  <a:srgbClr val="EFB97D"/>
                </a:solidFill>
                <a:latin typeface="Dreaming Outloud Pro" panose="03050502040302030504" pitchFamily="66" charset="0"/>
                <a:cs typeface="Dreaming Outloud Pro" panose="03050502040302030504" pitchFamily="66" charset="0"/>
              </a:rPr>
              <a:t> </a:t>
            </a:r>
            <a:r>
              <a:rPr lang="en-US" sz="3500" b="1" dirty="0" err="1">
                <a:solidFill>
                  <a:srgbClr val="EFB97D"/>
                </a:solidFill>
                <a:latin typeface="Dreaming Outloud Pro" panose="03050502040302030504" pitchFamily="66" charset="0"/>
                <a:cs typeface="Dreaming Outloud Pro" panose="03050502040302030504" pitchFamily="66" charset="0"/>
              </a:rPr>
              <a:t>động</a:t>
            </a:r>
            <a:endParaRPr lang="en-US" sz="3500" b="1" dirty="0">
              <a:solidFill>
                <a:srgbClr val="EFB97D"/>
              </a:solidFill>
              <a:latin typeface="Dreaming Outloud Pro" panose="03050502040302030504" pitchFamily="66" charset="0"/>
              <a:cs typeface="Dreaming Outloud Pro" panose="03050502040302030504" pitchFamily="66"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82597" y="580320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11605" y="4511589"/>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44058" y="3167629"/>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pic>
        <p:nvPicPr>
          <p:cNvPr id="2" name="Picture 16" descr="Cartoon cute jupiter planet isolated on white Vector Image">
            <a:hlinkClick r:id="rId5" action="ppaction://hlinksldjump"/>
            <a:extLst>
              <a:ext uri="{FF2B5EF4-FFF2-40B4-BE49-F238E27FC236}">
                <a16:creationId xmlns:a16="http://schemas.microsoft.com/office/drawing/2014/main" id="{FB343439-D1A3-31FA-0EF5-5D39F716B4F9}"/>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6323" t="6510" r="18208" b="33513"/>
          <a:stretch/>
        </p:blipFill>
        <p:spPr bwMode="auto">
          <a:xfrm>
            <a:off x="109952" y="145982"/>
            <a:ext cx="1373850" cy="1359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4623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232309"/>
            <a:ext cx="10708198" cy="1631216"/>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Neptune Question:</a:t>
            </a:r>
          </a:p>
          <a:p>
            <a:r>
              <a:rPr lang="en-US" sz="3500" b="1" dirty="0" err="1">
                <a:solidFill>
                  <a:srgbClr val="9CABCC"/>
                </a:solidFill>
                <a:latin typeface="Dreaming Outloud Pro" panose="03050502040302030504" pitchFamily="66" charset="0"/>
                <a:cs typeface="Dreaming Outloud Pro" panose="03050502040302030504" pitchFamily="66" charset="0"/>
              </a:rPr>
              <a:t>Công</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chức</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có</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hành</a:t>
            </a:r>
            <a:r>
              <a:rPr lang="en-US" sz="3500" b="1" dirty="0">
                <a:solidFill>
                  <a:srgbClr val="9CABCC"/>
                </a:solidFill>
                <a:latin typeface="Dreaming Outloud Pro" panose="03050502040302030504" pitchFamily="66" charset="0"/>
                <a:cs typeface="Dreaming Outloud Pro" panose="03050502040302030504" pitchFamily="66" charset="0"/>
              </a:rPr>
              <a:t> vi </a:t>
            </a:r>
            <a:r>
              <a:rPr lang="en-US" sz="3500" b="1" dirty="0" err="1">
                <a:solidFill>
                  <a:srgbClr val="9CABCC"/>
                </a:solidFill>
                <a:latin typeface="Dreaming Outloud Pro" panose="03050502040302030504" pitchFamily="66" charset="0"/>
                <a:cs typeface="Dreaming Outloud Pro" panose="03050502040302030504" pitchFamily="66" charset="0"/>
              </a:rPr>
              <a:t>tham</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nhũng</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bị</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áp</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dụng</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hình</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thức</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kỷ</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luật</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giáng</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chức</a:t>
            </a:r>
            <a:r>
              <a:rPr lang="en-US" sz="3500" b="1" dirty="0">
                <a:solidFill>
                  <a:srgbClr val="9CABCC"/>
                </a:solidFill>
                <a:latin typeface="Dreaming Outloud Pro" panose="03050502040302030504" pitchFamily="66" charset="0"/>
                <a:cs typeface="Dreaming Outloud Pro" panose="03050502040302030504" pitchFamily="66" charset="0"/>
              </a:rPr>
              <a:t> </a:t>
            </a:r>
            <a:r>
              <a:rPr lang="en-US" sz="3500" b="1" dirty="0" err="1">
                <a:solidFill>
                  <a:srgbClr val="9CABCC"/>
                </a:solidFill>
                <a:latin typeface="Dreaming Outloud Pro" panose="03050502040302030504" pitchFamily="66" charset="0"/>
                <a:cs typeface="Dreaming Outloud Pro" panose="03050502040302030504" pitchFamily="66" charset="0"/>
              </a:rPr>
              <a:t>khi</a:t>
            </a:r>
            <a:endParaRPr lang="en-US" sz="3500" b="1" dirty="0">
              <a:solidFill>
                <a:srgbClr val="9CABCC"/>
              </a:solidFill>
              <a:latin typeface="Dreaming Outloud Pro" panose="03050502040302030504" pitchFamily="66" charset="0"/>
              <a:cs typeface="Dreaming Outloud Pro" panose="03050502040302030504" pitchFamily="66" charset="0"/>
            </a:endParaRPr>
          </a:p>
        </p:txBody>
      </p:sp>
      <p:sp>
        <p:nvSpPr>
          <p:cNvPr id="5" name="A - SLIDE 2">
            <a:extLst>
              <a:ext uri="{FF2B5EF4-FFF2-40B4-BE49-F238E27FC236}">
                <a16:creationId xmlns:a16="http://schemas.microsoft.com/office/drawing/2014/main" id="{7760B45A-9BCE-2158-55CE-07AFA3409A4F}"/>
              </a:ext>
            </a:extLst>
          </p:cNvPr>
          <p:cNvSpPr/>
          <p:nvPr/>
        </p:nvSpPr>
        <p:spPr>
          <a:xfrm>
            <a:off x="1377013" y="5821625"/>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CABCC"/>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6" name="B - SLIDE 2">
            <a:extLst>
              <a:ext uri="{FF2B5EF4-FFF2-40B4-BE49-F238E27FC236}">
                <a16:creationId xmlns:a16="http://schemas.microsoft.com/office/drawing/2014/main" id="{C987DACB-FA39-AC6A-1814-3BA578C09849}"/>
              </a:ext>
            </a:extLst>
          </p:cNvPr>
          <p:cNvSpPr/>
          <p:nvPr/>
        </p:nvSpPr>
        <p:spPr>
          <a:xfrm>
            <a:off x="1244058" y="190269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CABCC"/>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Dreaming Outloud Pro" panose="03050502040302030504" pitchFamily="66" charset="0"/>
                <a:cs typeface="Dreaming Outloud Pro" panose="03050502040302030504" pitchFamily="66" charset="0"/>
              </a:rPr>
              <a:t>A</a:t>
            </a:r>
          </a:p>
        </p:txBody>
      </p:sp>
      <p:sp>
        <p:nvSpPr>
          <p:cNvPr id="7" name="CORRECT SLIDE 2">
            <a:extLst>
              <a:ext uri="{FF2B5EF4-FFF2-40B4-BE49-F238E27FC236}">
                <a16:creationId xmlns:a16="http://schemas.microsoft.com/office/drawing/2014/main" id="{02F048AF-2BB2-B417-1D2D-D8C1CE225F40}"/>
              </a:ext>
            </a:extLst>
          </p:cNvPr>
          <p:cNvSpPr/>
          <p:nvPr/>
        </p:nvSpPr>
        <p:spPr>
          <a:xfrm>
            <a:off x="1295852" y="4487919"/>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CABCC"/>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C</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31682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CABCC"/>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292923" y="5936065"/>
            <a:ext cx="9925863" cy="523220"/>
          </a:xfrm>
          <a:prstGeom prst="rect">
            <a:avLst/>
          </a:prstGeom>
          <a:noFill/>
        </p:spPr>
        <p:txBody>
          <a:bodyPr wrap="square" rtlCol="0">
            <a:spAutoFit/>
          </a:bodyPr>
          <a:lstStyle/>
          <a:p>
            <a:r>
              <a:rPr lang="en-US" sz="2800" b="1" dirty="0" err="1">
                <a:solidFill>
                  <a:srgbClr val="9CABCC"/>
                </a:solidFill>
                <a:latin typeface="Dreaming Outloud Pro" panose="03050502040302030504" pitchFamily="66" charset="0"/>
                <a:cs typeface="Dreaming Outloud Pro" panose="03050502040302030504" pitchFamily="66" charset="0"/>
              </a:rPr>
              <a:t>Không</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nộp</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lại</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những</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tài</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sản</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tham</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nhũng</a:t>
            </a:r>
            <a:endParaRPr lang="en-US" sz="2800" b="1" dirty="0">
              <a:solidFill>
                <a:srgbClr val="9CABCC"/>
              </a:solidFill>
              <a:latin typeface="Dreaming Outloud Pro" panose="03050502040302030504" pitchFamily="66" charset="0"/>
              <a:cs typeface="Dreaming Outloud Pro" panose="03050502040302030504" pitchFamily="66"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292923" y="4487919"/>
            <a:ext cx="9843990" cy="954107"/>
          </a:xfrm>
          <a:prstGeom prst="rect">
            <a:avLst/>
          </a:prstGeom>
          <a:noFill/>
        </p:spPr>
        <p:txBody>
          <a:bodyPr wrap="square" rtlCol="0">
            <a:spAutoFit/>
          </a:bodyPr>
          <a:lstStyle/>
          <a:p>
            <a:r>
              <a:rPr lang="en-US" sz="2800" b="1" dirty="0" err="1">
                <a:solidFill>
                  <a:srgbClr val="9CABCC"/>
                </a:solidFill>
                <a:latin typeface="Dreaming Outloud Pro" panose="03050502040302030504" pitchFamily="66" charset="0"/>
                <a:cs typeface="Dreaming Outloud Pro" panose="03050502040302030504" pitchFamily="66" charset="0"/>
              </a:rPr>
              <a:t>Đã</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bị</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kỷ</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luật</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cảnh</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cáo</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mà</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tái</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phạm</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hoặc</a:t>
            </a:r>
            <a:r>
              <a:rPr lang="en-US" sz="2800" b="1" dirty="0">
                <a:solidFill>
                  <a:srgbClr val="9CABCC"/>
                </a:solidFill>
                <a:latin typeface="Dreaming Outloud Pro" panose="03050502040302030504" pitchFamily="66" charset="0"/>
                <a:cs typeface="Dreaming Outloud Pro" panose="03050502040302030504" pitchFamily="66" charset="0"/>
              </a:rPr>
              <a:t> vi </a:t>
            </a:r>
            <a:r>
              <a:rPr lang="en-US" sz="2800" b="1" dirty="0" err="1">
                <a:solidFill>
                  <a:srgbClr val="9CABCC"/>
                </a:solidFill>
                <a:latin typeface="Dreaming Outloud Pro" panose="03050502040302030504" pitchFamily="66" charset="0"/>
                <a:cs typeface="Dreaming Outloud Pro" panose="03050502040302030504" pitchFamily="66" charset="0"/>
              </a:rPr>
              <a:t>phạm</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lần</a:t>
            </a:r>
            <a:r>
              <a:rPr lang="en-US" sz="2800" b="1" dirty="0">
                <a:solidFill>
                  <a:srgbClr val="9CABCC"/>
                </a:solidFill>
                <a:latin typeface="Dreaming Outloud Pro" panose="03050502040302030504" pitchFamily="66" charset="0"/>
                <a:cs typeface="Dreaming Outloud Pro" panose="03050502040302030504" pitchFamily="66" charset="0"/>
              </a:rPr>
              <a:t> đầu </a:t>
            </a:r>
            <a:r>
              <a:rPr lang="en-US" sz="2800" b="1" dirty="0" err="1">
                <a:solidFill>
                  <a:srgbClr val="9CABCC"/>
                </a:solidFill>
                <a:latin typeface="Dreaming Outloud Pro" panose="03050502040302030504" pitchFamily="66" charset="0"/>
                <a:cs typeface="Dreaming Outloud Pro" panose="03050502040302030504" pitchFamily="66" charset="0"/>
              </a:rPr>
              <a:t>nhưng</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gây</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hậu</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quả</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rất</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nghiêm</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trọng</a:t>
            </a:r>
            <a:endParaRPr lang="en-US" sz="2800" b="1" dirty="0">
              <a:solidFill>
                <a:srgbClr val="9CABCC"/>
              </a:solidFill>
              <a:latin typeface="Dreaming Outloud Pro" panose="03050502040302030504" pitchFamily="66" charset="0"/>
              <a:cs typeface="Dreaming Outloud Pro" panose="03050502040302030504" pitchFamily="66"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293601" y="1914059"/>
            <a:ext cx="9869548" cy="954107"/>
          </a:xfrm>
          <a:prstGeom prst="rect">
            <a:avLst/>
          </a:prstGeom>
          <a:noFill/>
        </p:spPr>
        <p:txBody>
          <a:bodyPr wrap="square" rtlCol="0">
            <a:spAutoFit/>
          </a:bodyPr>
          <a:lstStyle/>
          <a:p>
            <a:r>
              <a:rPr lang="en-US" sz="2800" b="1" dirty="0" err="1">
                <a:solidFill>
                  <a:srgbClr val="9CABCC"/>
                </a:solidFill>
                <a:latin typeface="Dreaming Outloud Pro" panose="03050502040302030504" pitchFamily="66" charset="0"/>
                <a:cs typeface="Dreaming Outloud Pro" panose="03050502040302030504" pitchFamily="66" charset="0"/>
              </a:rPr>
              <a:t>Đã</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bị</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kỷ</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luật</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khiển</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trách</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mà</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tái</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phạm</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hoặc</a:t>
            </a:r>
            <a:r>
              <a:rPr lang="en-US" sz="2800" b="1" dirty="0">
                <a:solidFill>
                  <a:srgbClr val="9CABCC"/>
                </a:solidFill>
                <a:latin typeface="Dreaming Outloud Pro" panose="03050502040302030504" pitchFamily="66" charset="0"/>
                <a:cs typeface="Dreaming Outloud Pro" panose="03050502040302030504" pitchFamily="66" charset="0"/>
              </a:rPr>
              <a:t> vi </a:t>
            </a:r>
            <a:r>
              <a:rPr lang="en-US" sz="2800" b="1" dirty="0" err="1">
                <a:solidFill>
                  <a:srgbClr val="9CABCC"/>
                </a:solidFill>
                <a:latin typeface="Dreaming Outloud Pro" panose="03050502040302030504" pitchFamily="66" charset="0"/>
                <a:cs typeface="Dreaming Outloud Pro" panose="03050502040302030504" pitchFamily="66" charset="0"/>
              </a:rPr>
              <a:t>phạm</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lần</a:t>
            </a:r>
            <a:r>
              <a:rPr lang="en-US" sz="2800" b="1" dirty="0">
                <a:solidFill>
                  <a:srgbClr val="9CABCC"/>
                </a:solidFill>
                <a:latin typeface="Dreaming Outloud Pro" panose="03050502040302030504" pitchFamily="66" charset="0"/>
                <a:cs typeface="Dreaming Outloud Pro" panose="03050502040302030504" pitchFamily="66" charset="0"/>
              </a:rPr>
              <a:t> đầu </a:t>
            </a:r>
            <a:r>
              <a:rPr lang="en-US" sz="2800" b="1" dirty="0" err="1">
                <a:solidFill>
                  <a:srgbClr val="9CABCC"/>
                </a:solidFill>
                <a:latin typeface="Dreaming Outloud Pro" panose="03050502040302030504" pitchFamily="66" charset="0"/>
                <a:cs typeface="Dreaming Outloud Pro" panose="03050502040302030504" pitchFamily="66" charset="0"/>
              </a:rPr>
              <a:t>nhưng</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gây</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hậu</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quả</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rất</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nghiêm</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trọng</a:t>
            </a:r>
            <a:endParaRPr lang="en-US" sz="2800" b="1" dirty="0">
              <a:solidFill>
                <a:srgbClr val="9CABCC"/>
              </a:solidFill>
              <a:latin typeface="Dreaming Outloud Pro" panose="03050502040302030504" pitchFamily="66" charset="0"/>
              <a:cs typeface="Dreaming Outloud Pro" panose="03050502040302030504" pitchFamily="66"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292923" y="3174089"/>
            <a:ext cx="9843990" cy="1384995"/>
          </a:xfrm>
          <a:prstGeom prst="rect">
            <a:avLst/>
          </a:prstGeom>
          <a:noFill/>
        </p:spPr>
        <p:txBody>
          <a:bodyPr wrap="square" rtlCol="0">
            <a:spAutoFit/>
          </a:bodyPr>
          <a:lstStyle/>
          <a:p>
            <a:r>
              <a:rPr lang="en-US" sz="2800" b="1" dirty="0" err="1">
                <a:solidFill>
                  <a:srgbClr val="9CABCC"/>
                </a:solidFill>
                <a:latin typeface="Dreaming Outloud Pro" panose="03050502040302030504" pitchFamily="66" charset="0"/>
                <a:cs typeface="Dreaming Outloud Pro" panose="03050502040302030504" pitchFamily="66" charset="0"/>
              </a:rPr>
              <a:t>Đã</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bị</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kỷ</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luật</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cách</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chức</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mà</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tái</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phạm</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hoặc</a:t>
            </a:r>
            <a:r>
              <a:rPr lang="en-US" sz="2800" b="1" dirty="0">
                <a:solidFill>
                  <a:srgbClr val="9CABCC"/>
                </a:solidFill>
                <a:latin typeface="Dreaming Outloud Pro" panose="03050502040302030504" pitchFamily="66" charset="0"/>
                <a:cs typeface="Dreaming Outloud Pro" panose="03050502040302030504" pitchFamily="66" charset="0"/>
              </a:rPr>
              <a:t> vi </a:t>
            </a:r>
            <a:r>
              <a:rPr lang="en-US" sz="2800" b="1" dirty="0" err="1">
                <a:solidFill>
                  <a:srgbClr val="9CABCC"/>
                </a:solidFill>
                <a:latin typeface="Dreaming Outloud Pro" panose="03050502040302030504" pitchFamily="66" charset="0"/>
                <a:cs typeface="Dreaming Outloud Pro" panose="03050502040302030504" pitchFamily="66" charset="0"/>
              </a:rPr>
              <a:t>phạm</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lần</a:t>
            </a:r>
            <a:r>
              <a:rPr lang="en-US" sz="2800" b="1" dirty="0">
                <a:solidFill>
                  <a:srgbClr val="9CABCC"/>
                </a:solidFill>
                <a:latin typeface="Dreaming Outloud Pro" panose="03050502040302030504" pitchFamily="66" charset="0"/>
                <a:cs typeface="Dreaming Outloud Pro" panose="03050502040302030504" pitchFamily="66" charset="0"/>
              </a:rPr>
              <a:t> đầu </a:t>
            </a:r>
            <a:r>
              <a:rPr lang="en-US" sz="2800" b="1" dirty="0" err="1">
                <a:solidFill>
                  <a:srgbClr val="9CABCC"/>
                </a:solidFill>
                <a:latin typeface="Dreaming Outloud Pro" panose="03050502040302030504" pitchFamily="66" charset="0"/>
                <a:cs typeface="Dreaming Outloud Pro" panose="03050502040302030504" pitchFamily="66" charset="0"/>
              </a:rPr>
              <a:t>nhưng</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gây</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hậu</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quả</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rất</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nghiêm</a:t>
            </a:r>
            <a:r>
              <a:rPr lang="en-US" sz="2800" b="1" dirty="0">
                <a:solidFill>
                  <a:srgbClr val="9CABCC"/>
                </a:solidFill>
                <a:latin typeface="Dreaming Outloud Pro" panose="03050502040302030504" pitchFamily="66" charset="0"/>
                <a:cs typeface="Dreaming Outloud Pro" panose="03050502040302030504" pitchFamily="66" charset="0"/>
              </a:rPr>
              <a:t> </a:t>
            </a:r>
            <a:r>
              <a:rPr lang="en-US" sz="2800" b="1" dirty="0" err="1">
                <a:solidFill>
                  <a:srgbClr val="9CABCC"/>
                </a:solidFill>
                <a:latin typeface="Dreaming Outloud Pro" panose="03050502040302030504" pitchFamily="66" charset="0"/>
                <a:cs typeface="Dreaming Outloud Pro" panose="03050502040302030504" pitchFamily="66" charset="0"/>
              </a:rPr>
              <a:t>trọng</a:t>
            </a:r>
            <a:endParaRPr lang="en-US" sz="2800" b="1" dirty="0">
              <a:solidFill>
                <a:srgbClr val="9CABCC"/>
              </a:solidFill>
              <a:latin typeface="Dreaming Outloud Pro" panose="03050502040302030504" pitchFamily="66" charset="0"/>
              <a:cs typeface="Dreaming Outloud Pro" panose="03050502040302030504" pitchFamily="66" charset="0"/>
            </a:endParaRPr>
          </a:p>
          <a:p>
            <a:endParaRPr lang="en-US" sz="2800" b="1" dirty="0">
              <a:solidFill>
                <a:srgbClr val="9CABCC"/>
              </a:solidFill>
              <a:latin typeface="Dreaming Outloud Pro" panose="03050502040302030504" pitchFamily="66" charset="0"/>
              <a:cs typeface="Dreaming Outloud Pro" panose="03050502040302030504" pitchFamily="66"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57585" y="57979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252864" y="1883620"/>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52864" y="312806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pic>
        <p:nvPicPr>
          <p:cNvPr id="3" name="Picture 20" descr="Cute cartoon neptune planet Royalty Free Vector Image">
            <a:hlinkClick r:id="rId5" action="ppaction://hlinksldjump"/>
            <a:extLst>
              <a:ext uri="{FF2B5EF4-FFF2-40B4-BE49-F238E27FC236}">
                <a16:creationId xmlns:a16="http://schemas.microsoft.com/office/drawing/2014/main" id="{CF2DA12D-8546-2510-0CD1-F3C33567A879}"/>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399" t="10581" r="11563" b="16576"/>
          <a:stretch/>
        </p:blipFill>
        <p:spPr bwMode="auto">
          <a:xfrm>
            <a:off x="50459" y="250199"/>
            <a:ext cx="1433343" cy="148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7439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6319C1-665E-0323-DD6B-CD189D8FFDF7}"/>
              </a:ext>
            </a:extLst>
          </p:cNvPr>
          <p:cNvSpPr txBox="1"/>
          <p:nvPr/>
        </p:nvSpPr>
        <p:spPr>
          <a:xfrm>
            <a:off x="1483802" y="116109"/>
            <a:ext cx="10708198" cy="1661993"/>
          </a:xfrm>
          <a:prstGeom prst="rect">
            <a:avLst/>
          </a:prstGeom>
          <a:noFill/>
        </p:spPr>
        <p:txBody>
          <a:bodyPr wrap="square" rtlCol="0">
            <a:spAutoFit/>
          </a:bodyPr>
          <a:lstStyle/>
          <a:p>
            <a:r>
              <a:rPr lang="en-US" sz="3000" b="1" dirty="0">
                <a:solidFill>
                  <a:srgbClr val="E9D8C4"/>
                </a:solidFill>
                <a:latin typeface="Dreaming Outloud Pro" panose="03050502040302030504" pitchFamily="66" charset="0"/>
                <a:cs typeface="Dreaming Outloud Pro" panose="03050502040302030504" pitchFamily="66" charset="0"/>
              </a:rPr>
              <a:t>Uranus Question:</a:t>
            </a:r>
          </a:p>
          <a:p>
            <a:r>
              <a:rPr lang="en-US" sz="2400" b="1" dirty="0" err="1">
                <a:solidFill>
                  <a:srgbClr val="9BDDE0"/>
                </a:solidFill>
                <a:latin typeface="Dreaming Outloud Pro" panose="03050502040302030504" pitchFamily="66" charset="0"/>
                <a:cs typeface="Dreaming Outloud Pro" panose="03050502040302030504" pitchFamily="66" charset="0"/>
              </a:rPr>
              <a:t>Các</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hành</a:t>
            </a:r>
            <a:r>
              <a:rPr lang="en-US" sz="2400" b="1" dirty="0">
                <a:solidFill>
                  <a:srgbClr val="9BDDE0"/>
                </a:solidFill>
                <a:latin typeface="Dreaming Outloud Pro" panose="03050502040302030504" pitchFamily="66" charset="0"/>
                <a:cs typeface="Dreaming Outloud Pro" panose="03050502040302030504" pitchFamily="66" charset="0"/>
              </a:rPr>
              <a:t> vi </a:t>
            </a:r>
            <a:r>
              <a:rPr lang="en-US" sz="2400" b="1" dirty="0" err="1">
                <a:solidFill>
                  <a:srgbClr val="9BDDE0"/>
                </a:solidFill>
                <a:latin typeface="Dreaming Outloud Pro" panose="03050502040302030504" pitchFamily="66" charset="0"/>
                <a:cs typeface="Dreaming Outloud Pro" panose="03050502040302030504" pitchFamily="66" charset="0"/>
              </a:rPr>
              <a:t>tham</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nhũng</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trong</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khu</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vực</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ngoài</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nhà</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nước</a:t>
            </a:r>
            <a:r>
              <a:rPr lang="en-US" sz="2400" b="1" dirty="0">
                <a:solidFill>
                  <a:srgbClr val="9BDDE0"/>
                </a:solidFill>
                <a:latin typeface="Dreaming Outloud Pro" panose="03050502040302030504" pitchFamily="66" charset="0"/>
                <a:cs typeface="Dreaming Outloud Pro" panose="03050502040302030504" pitchFamily="66" charset="0"/>
              </a:rPr>
              <a:t> do </a:t>
            </a:r>
            <a:r>
              <a:rPr lang="en-US" sz="2400" b="1" dirty="0" err="1">
                <a:solidFill>
                  <a:srgbClr val="9BDDE0"/>
                </a:solidFill>
                <a:latin typeface="Dreaming Outloud Pro" panose="03050502040302030504" pitchFamily="66" charset="0"/>
                <a:cs typeface="Dreaming Outloud Pro" panose="03050502040302030504" pitchFamily="66" charset="0"/>
              </a:rPr>
              <a:t>người</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có</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chức</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vụ</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quyền</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hạn</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trong</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doanh</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nghiệp</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tổ</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chức</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ngoài</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nhà</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nước</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thực</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hiện</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bao</a:t>
            </a:r>
            <a:r>
              <a:rPr lang="en-US" sz="2400" b="1" dirty="0">
                <a:solidFill>
                  <a:srgbClr val="9BDDE0"/>
                </a:solidFill>
                <a:latin typeface="Dreaming Outloud Pro" panose="03050502040302030504" pitchFamily="66" charset="0"/>
                <a:cs typeface="Dreaming Outloud Pro" panose="03050502040302030504" pitchFamily="66" charset="0"/>
              </a:rPr>
              <a:t> </a:t>
            </a:r>
            <a:r>
              <a:rPr lang="en-US" sz="2400" b="1" dirty="0" err="1">
                <a:solidFill>
                  <a:srgbClr val="9BDDE0"/>
                </a:solidFill>
                <a:latin typeface="Dreaming Outloud Pro" panose="03050502040302030504" pitchFamily="66" charset="0"/>
                <a:cs typeface="Dreaming Outloud Pro" panose="03050502040302030504" pitchFamily="66" charset="0"/>
              </a:rPr>
              <a:t>gồm</a:t>
            </a:r>
            <a:endParaRPr lang="en-US" sz="2400" b="1" dirty="0">
              <a:solidFill>
                <a:srgbClr val="BA450F"/>
              </a:solidFill>
              <a:latin typeface="Dreaming Outloud Pro" panose="03050502040302030504" pitchFamily="66" charset="0"/>
              <a:cs typeface="Dreaming Outloud Pro" panose="03050502040302030504" pitchFamily="66" charset="0"/>
            </a:endParaRPr>
          </a:p>
        </p:txBody>
      </p:sp>
      <p:sp>
        <p:nvSpPr>
          <p:cNvPr id="5" name="A - SLIDE 2">
            <a:extLst>
              <a:ext uri="{FF2B5EF4-FFF2-40B4-BE49-F238E27FC236}">
                <a16:creationId xmlns:a16="http://schemas.microsoft.com/office/drawing/2014/main" id="{7760B45A-9BCE-2158-55CE-07AFA3409A4F}"/>
              </a:ext>
            </a:extLst>
          </p:cNvPr>
          <p:cNvSpPr/>
          <p:nvPr/>
        </p:nvSpPr>
        <p:spPr>
          <a:xfrm>
            <a:off x="1302080" y="1877742"/>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BDDE0"/>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6" name="B - SLIDE 2">
            <a:extLst>
              <a:ext uri="{FF2B5EF4-FFF2-40B4-BE49-F238E27FC236}">
                <a16:creationId xmlns:a16="http://schemas.microsoft.com/office/drawing/2014/main" id="{C987DACB-FA39-AC6A-1814-3BA578C09849}"/>
              </a:ext>
            </a:extLst>
          </p:cNvPr>
          <p:cNvSpPr/>
          <p:nvPr/>
        </p:nvSpPr>
        <p:spPr>
          <a:xfrm>
            <a:off x="1311605" y="4491097"/>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BDDE0"/>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latin typeface="Dreaming Outloud Pro" panose="03050502040302030504" pitchFamily="66" charset="0"/>
                <a:cs typeface="Dreaming Outloud Pro" panose="03050502040302030504" pitchFamily="66" charset="0"/>
              </a:rPr>
              <a:t>C</a:t>
            </a:r>
          </a:p>
        </p:txBody>
      </p:sp>
      <p:sp>
        <p:nvSpPr>
          <p:cNvPr id="7" name="CORRECT SLIDE 2">
            <a:extLst>
              <a:ext uri="{FF2B5EF4-FFF2-40B4-BE49-F238E27FC236}">
                <a16:creationId xmlns:a16="http://schemas.microsoft.com/office/drawing/2014/main" id="{02F048AF-2BB2-B417-1D2D-D8C1CE225F40}"/>
              </a:ext>
            </a:extLst>
          </p:cNvPr>
          <p:cNvSpPr/>
          <p:nvPr/>
        </p:nvSpPr>
        <p:spPr>
          <a:xfrm>
            <a:off x="1311605" y="596417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BDDE0"/>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D</a:t>
            </a:r>
          </a:p>
        </p:txBody>
      </p:sp>
      <p:sp>
        <p:nvSpPr>
          <p:cNvPr id="8" name="D - SLIDE 2">
            <a:extLst>
              <a:ext uri="{FF2B5EF4-FFF2-40B4-BE49-F238E27FC236}">
                <a16:creationId xmlns:a16="http://schemas.microsoft.com/office/drawing/2014/main" id="{4E0151BC-886D-FB52-E8FB-59187DC8B4F5}"/>
              </a:ext>
            </a:extLst>
          </p:cNvPr>
          <p:cNvSpPr/>
          <p:nvPr/>
        </p:nvSpPr>
        <p:spPr>
          <a:xfrm>
            <a:off x="1269616" y="3168256"/>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9BDDE0"/>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sp>
        <p:nvSpPr>
          <p:cNvPr id="9" name="TextBox 8">
            <a:extLst>
              <a:ext uri="{FF2B5EF4-FFF2-40B4-BE49-F238E27FC236}">
                <a16:creationId xmlns:a16="http://schemas.microsoft.com/office/drawing/2014/main" id="{A69724DE-8A3A-1F80-C447-26483BCEFEE7}"/>
              </a:ext>
            </a:extLst>
          </p:cNvPr>
          <p:cNvSpPr txBox="1"/>
          <p:nvPr/>
        </p:nvSpPr>
        <p:spPr>
          <a:xfrm>
            <a:off x="2361150" y="1990113"/>
            <a:ext cx="4356173" cy="584775"/>
          </a:xfrm>
          <a:prstGeom prst="rect">
            <a:avLst/>
          </a:prstGeom>
          <a:noFill/>
        </p:spPr>
        <p:txBody>
          <a:bodyPr wrap="square" rtlCol="0">
            <a:spAutoFit/>
          </a:bodyPr>
          <a:lstStyle/>
          <a:p>
            <a:r>
              <a:rPr lang="en-US" sz="3200" b="1" dirty="0" err="1">
                <a:solidFill>
                  <a:srgbClr val="9BDDE0"/>
                </a:solidFill>
                <a:latin typeface="Dreaming Outloud Pro" panose="03050502040302030504" pitchFamily="66" charset="0"/>
                <a:cs typeface="Dreaming Outloud Pro" panose="03050502040302030504" pitchFamily="66" charset="0"/>
              </a:rPr>
              <a:t>Tham</a:t>
            </a:r>
            <a:r>
              <a:rPr lang="en-US" sz="3200" b="1" dirty="0">
                <a:solidFill>
                  <a:srgbClr val="9BDDE0"/>
                </a:solidFill>
                <a:latin typeface="Dreaming Outloud Pro" panose="03050502040302030504" pitchFamily="66" charset="0"/>
                <a:cs typeface="Dreaming Outloud Pro" panose="03050502040302030504" pitchFamily="66" charset="0"/>
              </a:rPr>
              <a:t> ô </a:t>
            </a:r>
            <a:r>
              <a:rPr lang="en-US" sz="3200" b="1" dirty="0" err="1">
                <a:solidFill>
                  <a:srgbClr val="9BDDE0"/>
                </a:solidFill>
                <a:latin typeface="Dreaming Outloud Pro" panose="03050502040302030504" pitchFamily="66" charset="0"/>
                <a:cs typeface="Dreaming Outloud Pro" panose="03050502040302030504" pitchFamily="66" charset="0"/>
              </a:rPr>
              <a:t>tài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sản</a:t>
            </a:r>
            <a:endParaRPr lang="en-US" sz="3200" b="1" dirty="0">
              <a:solidFill>
                <a:srgbClr val="9BDDE0"/>
              </a:solidFill>
              <a:latin typeface="Dreaming Outloud Pro" panose="03050502040302030504" pitchFamily="66" charset="0"/>
              <a:cs typeface="Dreaming Outloud Pro" panose="03050502040302030504" pitchFamily="66" charset="0"/>
            </a:endParaRPr>
          </a:p>
        </p:txBody>
      </p:sp>
      <p:sp>
        <p:nvSpPr>
          <p:cNvPr id="11" name="TextBox 10">
            <a:extLst>
              <a:ext uri="{FF2B5EF4-FFF2-40B4-BE49-F238E27FC236}">
                <a16:creationId xmlns:a16="http://schemas.microsoft.com/office/drawing/2014/main" id="{40FC7198-D993-F88B-93B1-513EC54C2711}"/>
              </a:ext>
            </a:extLst>
          </p:cNvPr>
          <p:cNvSpPr txBox="1"/>
          <p:nvPr/>
        </p:nvSpPr>
        <p:spPr>
          <a:xfrm>
            <a:off x="2339473" y="5780782"/>
            <a:ext cx="9539480" cy="1077218"/>
          </a:xfrm>
          <a:prstGeom prst="rect">
            <a:avLst/>
          </a:prstGeom>
          <a:noFill/>
        </p:spPr>
        <p:txBody>
          <a:bodyPr wrap="square" rtlCol="0">
            <a:spAutoFit/>
          </a:bodyPr>
          <a:lstStyle/>
          <a:p>
            <a:r>
              <a:rPr lang="en-US" sz="3200" b="1" dirty="0" err="1">
                <a:solidFill>
                  <a:srgbClr val="9BDDE0"/>
                </a:solidFill>
                <a:latin typeface="Dreaming Outloud Pro" panose="03050502040302030504" pitchFamily="66" charset="0"/>
                <a:cs typeface="Dreaming Outloud Pro" panose="03050502040302030504" pitchFamily="66" charset="0"/>
              </a:rPr>
              <a:t>Tham</a:t>
            </a:r>
            <a:r>
              <a:rPr lang="en-US" sz="3200" b="1" dirty="0">
                <a:solidFill>
                  <a:srgbClr val="9BDDE0"/>
                </a:solidFill>
                <a:latin typeface="Dreaming Outloud Pro" panose="03050502040302030504" pitchFamily="66" charset="0"/>
                <a:cs typeface="Dreaming Outloud Pro" panose="03050502040302030504" pitchFamily="66" charset="0"/>
              </a:rPr>
              <a:t> ô </a:t>
            </a:r>
            <a:r>
              <a:rPr lang="en-US" sz="3200" b="1" dirty="0" err="1">
                <a:solidFill>
                  <a:srgbClr val="9BDDE0"/>
                </a:solidFill>
                <a:latin typeface="Dreaming Outloud Pro" panose="03050502040302030504" pitchFamily="66" charset="0"/>
                <a:cs typeface="Dreaming Outloud Pro" panose="03050502040302030504" pitchFamily="66" charset="0"/>
              </a:rPr>
              <a:t>tài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sản</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nhận</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hối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lộ</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đưa</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hối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lộ</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môi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giới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hối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lộ</a:t>
            </a:r>
            <a:endParaRPr lang="en-US" sz="3200" b="1" dirty="0">
              <a:solidFill>
                <a:srgbClr val="9BDDE0"/>
              </a:solidFill>
              <a:latin typeface="Dreaming Outloud Pro" panose="03050502040302030504" pitchFamily="66" charset="0"/>
              <a:cs typeface="Dreaming Outloud Pro" panose="03050502040302030504" pitchFamily="66" charset="0"/>
            </a:endParaRPr>
          </a:p>
        </p:txBody>
      </p:sp>
      <p:pic>
        <p:nvPicPr>
          <p:cNvPr id="2052" name="Picture 4" descr="Cartoon Spaceship Illustration 3087006 Vector Art at Vecteezy">
            <a:extLst>
              <a:ext uri="{FF2B5EF4-FFF2-40B4-BE49-F238E27FC236}">
                <a16:creationId xmlns:a16="http://schemas.microsoft.com/office/drawing/2014/main" id="{EA9A5F92-2503-8907-6F42-B17CC0CE22A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428" y="5287918"/>
            <a:ext cx="1643745" cy="16437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04596A-3DCE-0623-8A97-647763D4AB8D}"/>
              </a:ext>
            </a:extLst>
          </p:cNvPr>
          <p:cNvSpPr txBox="1"/>
          <p:nvPr/>
        </p:nvSpPr>
        <p:spPr>
          <a:xfrm>
            <a:off x="2361148" y="4321341"/>
            <a:ext cx="9539480" cy="1077218"/>
          </a:xfrm>
          <a:prstGeom prst="rect">
            <a:avLst/>
          </a:prstGeom>
          <a:noFill/>
        </p:spPr>
        <p:txBody>
          <a:bodyPr wrap="square" rtlCol="0">
            <a:spAutoFit/>
          </a:bodyPr>
          <a:lstStyle/>
          <a:p>
            <a:r>
              <a:rPr lang="en-US" sz="3200" b="1" dirty="0" err="1">
                <a:solidFill>
                  <a:srgbClr val="9BDDE0"/>
                </a:solidFill>
                <a:latin typeface="Dreaming Outloud Pro" panose="03050502040302030504" pitchFamily="66" charset="0"/>
                <a:cs typeface="Dreaming Outloud Pro" panose="03050502040302030504" pitchFamily="66" charset="0"/>
              </a:rPr>
              <a:t>Chiếm</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đoạt</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tài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sản</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nhận</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hối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lộ</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đưa</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hối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lộ</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môi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giới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hối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lộ</a:t>
            </a:r>
            <a:endParaRPr lang="en-US" sz="3200" b="1" dirty="0">
              <a:solidFill>
                <a:srgbClr val="9BDDE0"/>
              </a:solidFill>
              <a:latin typeface="Dreaming Outloud Pro" panose="03050502040302030504" pitchFamily="66" charset="0"/>
              <a:cs typeface="Dreaming Outloud Pro" panose="03050502040302030504" pitchFamily="66" charset="0"/>
            </a:endParaRPr>
          </a:p>
        </p:txBody>
      </p:sp>
      <p:sp>
        <p:nvSpPr>
          <p:cNvPr id="18" name="TextBox 17">
            <a:extLst>
              <a:ext uri="{FF2B5EF4-FFF2-40B4-BE49-F238E27FC236}">
                <a16:creationId xmlns:a16="http://schemas.microsoft.com/office/drawing/2014/main" id="{5298B135-3296-4D6B-0D9B-D5CDA6E6144B}"/>
              </a:ext>
            </a:extLst>
          </p:cNvPr>
          <p:cNvSpPr txBox="1"/>
          <p:nvPr/>
        </p:nvSpPr>
        <p:spPr>
          <a:xfrm>
            <a:off x="2340153" y="3280680"/>
            <a:ext cx="9581469" cy="584775"/>
          </a:xfrm>
          <a:prstGeom prst="rect">
            <a:avLst/>
          </a:prstGeom>
          <a:noFill/>
        </p:spPr>
        <p:txBody>
          <a:bodyPr wrap="square" rtlCol="0">
            <a:spAutoFit/>
          </a:bodyPr>
          <a:lstStyle/>
          <a:p>
            <a:r>
              <a:rPr lang="en-US" sz="3200" b="1" dirty="0" err="1">
                <a:solidFill>
                  <a:srgbClr val="9BDDE0"/>
                </a:solidFill>
                <a:latin typeface="Dreaming Outloud Pro" panose="03050502040302030504" pitchFamily="66" charset="0"/>
                <a:cs typeface="Dreaming Outloud Pro" panose="03050502040302030504" pitchFamily="66" charset="0"/>
              </a:rPr>
              <a:t>Nhận</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hối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lộ</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đưa</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hối</a:t>
            </a:r>
            <a:r>
              <a:rPr lang="en-US" sz="3200" b="1" dirty="0">
                <a:solidFill>
                  <a:srgbClr val="9BDDE0"/>
                </a:solidFill>
                <a:latin typeface="Dreaming Outloud Pro" panose="03050502040302030504" pitchFamily="66" charset="0"/>
                <a:cs typeface="Dreaming Outloud Pro" panose="03050502040302030504" pitchFamily="66" charset="0"/>
              </a:rPr>
              <a:t> </a:t>
            </a:r>
            <a:r>
              <a:rPr lang="en-US" sz="3200" b="1" dirty="0" err="1">
                <a:solidFill>
                  <a:srgbClr val="9BDDE0"/>
                </a:solidFill>
                <a:latin typeface="Dreaming Outloud Pro" panose="03050502040302030504" pitchFamily="66" charset="0"/>
                <a:cs typeface="Dreaming Outloud Pro" panose="03050502040302030504" pitchFamily="66" charset="0"/>
              </a:rPr>
              <a:t>lộ</a:t>
            </a:r>
            <a:endParaRPr lang="en-US" sz="3200" b="1" dirty="0">
              <a:solidFill>
                <a:srgbClr val="9BDDE0"/>
              </a:solidFill>
              <a:latin typeface="Dreaming Outloud Pro" panose="03050502040302030504" pitchFamily="66" charset="0"/>
              <a:cs typeface="Dreaming Outloud Pro" panose="03050502040302030504" pitchFamily="66" charset="0"/>
            </a:endParaRPr>
          </a:p>
        </p:txBody>
      </p:sp>
      <p:sp>
        <p:nvSpPr>
          <p:cNvPr id="19" name="Flowchart: Connector 18">
            <a:extLst>
              <a:ext uri="{FF2B5EF4-FFF2-40B4-BE49-F238E27FC236}">
                <a16:creationId xmlns:a16="http://schemas.microsoft.com/office/drawing/2014/main" id="{9ED1C19B-3480-CEA1-DA17-5835E4EF892E}"/>
              </a:ext>
            </a:extLst>
          </p:cNvPr>
          <p:cNvSpPr/>
          <p:nvPr/>
        </p:nvSpPr>
        <p:spPr>
          <a:xfrm>
            <a:off x="1311605" y="1858561"/>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A</a:t>
            </a:r>
          </a:p>
        </p:txBody>
      </p:sp>
      <p:sp>
        <p:nvSpPr>
          <p:cNvPr id="20" name="Flowchart: Connector 19">
            <a:extLst>
              <a:ext uri="{FF2B5EF4-FFF2-40B4-BE49-F238E27FC236}">
                <a16:creationId xmlns:a16="http://schemas.microsoft.com/office/drawing/2014/main" id="{B2CB21E9-B07A-8CB5-0661-0538691A113C}"/>
              </a:ext>
            </a:extLst>
          </p:cNvPr>
          <p:cNvSpPr/>
          <p:nvPr/>
        </p:nvSpPr>
        <p:spPr>
          <a:xfrm>
            <a:off x="1302080" y="4462298"/>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C</a:t>
            </a:r>
          </a:p>
        </p:txBody>
      </p:sp>
      <p:sp>
        <p:nvSpPr>
          <p:cNvPr id="23" name="Flowchart: Connector 22">
            <a:extLst>
              <a:ext uri="{FF2B5EF4-FFF2-40B4-BE49-F238E27FC236}">
                <a16:creationId xmlns:a16="http://schemas.microsoft.com/office/drawing/2014/main" id="{1148FA54-6769-F77D-0A26-3D91D5797D4E}"/>
              </a:ext>
            </a:extLst>
          </p:cNvPr>
          <p:cNvSpPr/>
          <p:nvPr/>
        </p:nvSpPr>
        <p:spPr>
          <a:xfrm>
            <a:off x="1269616" y="3179514"/>
            <a:ext cx="819150" cy="809625"/>
          </a:xfrm>
          <a:custGeom>
            <a:avLst/>
            <a:gdLst>
              <a:gd name="connsiteX0" fmla="*/ 0 w 819150"/>
              <a:gd name="connsiteY0" fmla="*/ 404813 h 809625"/>
              <a:gd name="connsiteX1" fmla="*/ 409575 w 819150"/>
              <a:gd name="connsiteY1" fmla="*/ 0 h 809625"/>
              <a:gd name="connsiteX2" fmla="*/ 819150 w 819150"/>
              <a:gd name="connsiteY2" fmla="*/ 404813 h 809625"/>
              <a:gd name="connsiteX3" fmla="*/ 409575 w 819150"/>
              <a:gd name="connsiteY3" fmla="*/ 809626 h 809625"/>
              <a:gd name="connsiteX4" fmla="*/ 0 w 819150"/>
              <a:gd name="connsiteY4" fmla="*/ 404813 h 80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09625" fill="none" extrusionOk="0">
                <a:moveTo>
                  <a:pt x="0" y="404813"/>
                </a:moveTo>
                <a:cubicBezTo>
                  <a:pt x="-22808" y="171897"/>
                  <a:pt x="157728" y="46340"/>
                  <a:pt x="409575" y="0"/>
                </a:cubicBezTo>
                <a:cubicBezTo>
                  <a:pt x="678468" y="49020"/>
                  <a:pt x="833913" y="196333"/>
                  <a:pt x="819150" y="404813"/>
                </a:cubicBezTo>
                <a:cubicBezTo>
                  <a:pt x="806539" y="624520"/>
                  <a:pt x="678216" y="858637"/>
                  <a:pt x="409575" y="809626"/>
                </a:cubicBezTo>
                <a:cubicBezTo>
                  <a:pt x="179630" y="814687"/>
                  <a:pt x="-34797" y="596468"/>
                  <a:pt x="0" y="404813"/>
                </a:cubicBezTo>
                <a:close/>
              </a:path>
              <a:path w="819150" h="809625" stroke="0" extrusionOk="0">
                <a:moveTo>
                  <a:pt x="0" y="404813"/>
                </a:moveTo>
                <a:cubicBezTo>
                  <a:pt x="32727" y="133072"/>
                  <a:pt x="216068" y="51248"/>
                  <a:pt x="409575" y="0"/>
                </a:cubicBezTo>
                <a:cubicBezTo>
                  <a:pt x="629287" y="-18065"/>
                  <a:pt x="842754" y="195360"/>
                  <a:pt x="819150" y="404813"/>
                </a:cubicBezTo>
                <a:cubicBezTo>
                  <a:pt x="813772" y="569703"/>
                  <a:pt x="618064" y="817604"/>
                  <a:pt x="409575" y="809626"/>
                </a:cubicBezTo>
                <a:cubicBezTo>
                  <a:pt x="175197" y="770398"/>
                  <a:pt x="28635" y="669677"/>
                  <a:pt x="0" y="404813"/>
                </a:cubicBezTo>
                <a:close/>
              </a:path>
            </a:pathLst>
          </a:custGeom>
          <a:solidFill>
            <a:srgbClr val="BA450F"/>
          </a:solidFill>
          <a:ln w="38100">
            <a:solidFill>
              <a:schemeClr val="bg1"/>
            </a:solidFill>
            <a:extLst>
              <a:ext uri="{C807C97D-BFC1-408E-A445-0C87EB9F89A2}">
                <ask:lineSketchStyleProps xmlns:ask="http://schemas.microsoft.com/office/drawing/2018/sketchyshapes" xmlns="" sd="1617256088">
                  <a:prstGeom prst="flowChartConnector">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atin typeface="Dreaming Outloud Pro" panose="03050502040302030504" pitchFamily="66" charset="0"/>
                <a:cs typeface="Dreaming Outloud Pro" panose="03050502040302030504" pitchFamily="66" charset="0"/>
              </a:rPr>
              <a:t>B</a:t>
            </a:r>
          </a:p>
        </p:txBody>
      </p:sp>
      <p:pic>
        <p:nvPicPr>
          <p:cNvPr id="3" name="Picture 22" descr="Premium Vector | Illustration of planet uranus with face in hand draw style">
            <a:hlinkClick r:id="rId5" action="ppaction://hlinksldjump"/>
            <a:extLst>
              <a:ext uri="{FF2B5EF4-FFF2-40B4-BE49-F238E27FC236}">
                <a16:creationId xmlns:a16="http://schemas.microsoft.com/office/drawing/2014/main" id="{DF5B494C-6631-7B98-64E8-9C6AACEC2268}"/>
              </a:ext>
            </a:extLst>
          </p:cNvPr>
          <p:cNvPicPr>
            <a:picLocks noChangeAspect="1" noChangeArrowheads="1"/>
          </p:cNvPicPr>
          <p:nvPr/>
        </p:nvPicPr>
        <p:blipFill rotWithShape="1">
          <a:blip r:embed="rId6" cstate="print">
            <a:clrChange>
              <a:clrFrom>
                <a:srgbClr val="FDFFF9"/>
              </a:clrFrom>
              <a:clrTo>
                <a:srgbClr val="FDFFF9">
                  <a:alpha val="0"/>
                </a:srgbClr>
              </a:clrTo>
            </a:clrChange>
            <a:extLst>
              <a:ext uri="{28A0092B-C50C-407E-A947-70E740481C1C}">
                <a14:useLocalDpi xmlns:a14="http://schemas.microsoft.com/office/drawing/2010/main" val="0"/>
              </a:ext>
            </a:extLst>
          </a:blip>
          <a:srcRect l="8082" t="17105" r="1151" b="28438"/>
          <a:stretch/>
        </p:blipFill>
        <p:spPr bwMode="auto">
          <a:xfrm rot="19449474">
            <a:off x="-139604" y="201297"/>
            <a:ext cx="1932846" cy="115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4663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026 -0.57801 " pathEditMode="relative" rAng="0" ptsTypes="AA">
                                      <p:cBhvr>
                                        <p:cTn id="6" dur="5000" fill="hold"/>
                                        <p:tgtEl>
                                          <p:spTgt spid="2052"/>
                                        </p:tgtEl>
                                        <p:attrNameLst>
                                          <p:attrName>ppt_x</p:attrName>
                                          <p:attrName>ppt_y</p:attrName>
                                        </p:attrNameLst>
                                      </p:cBhvr>
                                      <p:rCtr x="13" y="-28912"/>
                                    </p:animMotion>
                                  </p:childTnLst>
                                  <p:subTnLst>
                                    <p:audio>
                                      <p:cMediaNode>
                                        <p:cTn display="0" masterRel="sameClick">
                                          <p:stCondLst>
                                            <p:cond evt="begin" delay="0">
                                              <p:tn val="5"/>
                                            </p:cond>
                                          </p:stCondLst>
                                          <p:endCondLst>
                                            <p:cond evt="onStopAudio" delay="0">
                                              <p:tgtEl>
                                                <p:sldTgt/>
                                              </p:tgtEl>
                                            </p:cond>
                                          </p:endCondLst>
                                        </p:cTn>
                                        <p:tgtEl>
                                          <p:sndTgt r:embed="rId2" name="Spaceship-1.wav"/>
                                        </p:tgtEl>
                                      </p:cMediaNode>
                                    </p:audio>
                                  </p:sub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rong-answer-sound-effect.wav"/>
                                        </p:tgtEl>
                                      </p:cMediaNode>
                                    </p:audio>
                                  </p:subTnLst>
                                </p:cTn>
                              </p:par>
                            </p:childTnLst>
                          </p:cTn>
                        </p:par>
                      </p:childTnLst>
                    </p:cTn>
                  </p:par>
                </p:childTnLst>
              </p:cTn>
              <p:nextCondLst>
                <p:cond evt="onClick" delay="0">
                  <p:tgtEl>
                    <p:spTgt spid="8"/>
                  </p:tgtEl>
                </p:cond>
              </p:nextCondLst>
            </p:seq>
          </p:childTnLst>
        </p:cTn>
      </p:par>
    </p:tnLst>
    <p:bldLst>
      <p:bldP spid="19" grpId="0" animBg="1"/>
      <p:bldP spid="20"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A856A6-9FF5-30FA-77A6-171819748F2F}"/>
              </a:ext>
            </a:extLst>
          </p:cNvPr>
          <p:cNvSpPr txBox="1"/>
          <p:nvPr/>
        </p:nvSpPr>
        <p:spPr>
          <a:xfrm>
            <a:off x="3798277" y="2998113"/>
            <a:ext cx="5252514" cy="861774"/>
          </a:xfrm>
          <a:prstGeom prst="rect">
            <a:avLst/>
          </a:prstGeom>
          <a:noFill/>
        </p:spPr>
        <p:txBody>
          <a:bodyPr wrap="square" rtlCol="0">
            <a:spAutoFit/>
          </a:bodyPr>
          <a:lstStyle/>
          <a:p>
            <a:r>
              <a:rPr lang="en-US" sz="5000" b="1" dirty="0">
                <a:solidFill>
                  <a:srgbClr val="E9D8C4"/>
                </a:solidFill>
                <a:latin typeface="Dreaming Outloud Pro" panose="03050502040302030504" pitchFamily="66" charset="0"/>
                <a:cs typeface="Dreaming Outloud Pro" panose="03050502040302030504" pitchFamily="66" charset="0"/>
              </a:rPr>
              <a:t>Congratulations!</a:t>
            </a:r>
          </a:p>
        </p:txBody>
      </p:sp>
    </p:spTree>
    <p:extLst>
      <p:ext uri="{BB962C8B-B14F-4D97-AF65-F5344CB8AC3E}">
        <p14:creationId xmlns:p14="http://schemas.microsoft.com/office/powerpoint/2010/main" val="28129650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D274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A856A6-9FF5-30FA-77A6-171819748F2F}"/>
              </a:ext>
            </a:extLst>
          </p:cNvPr>
          <p:cNvSpPr txBox="1"/>
          <p:nvPr/>
        </p:nvSpPr>
        <p:spPr>
          <a:xfrm>
            <a:off x="2801814" y="2998113"/>
            <a:ext cx="7502769" cy="861774"/>
          </a:xfrm>
          <a:prstGeom prst="rect">
            <a:avLst/>
          </a:prstGeom>
          <a:noFill/>
        </p:spPr>
        <p:txBody>
          <a:bodyPr wrap="square" rtlCol="0">
            <a:spAutoFit/>
          </a:bodyPr>
          <a:lstStyle/>
          <a:p>
            <a:r>
              <a:rPr lang="en-US" sz="5000" b="1" dirty="0">
                <a:solidFill>
                  <a:srgbClr val="E9D8C4"/>
                </a:solidFill>
                <a:latin typeface="Dreaming Outloud Pro" panose="03050502040302030504" pitchFamily="66" charset="0"/>
                <a:cs typeface="Dreaming Outloud Pro" panose="03050502040302030504" pitchFamily="66" charset="0"/>
              </a:rPr>
              <a:t>Thank you for watching!</a:t>
            </a:r>
          </a:p>
        </p:txBody>
      </p:sp>
    </p:spTree>
    <p:extLst>
      <p:ext uri="{BB962C8B-B14F-4D97-AF65-F5344CB8AC3E}">
        <p14:creationId xmlns:p14="http://schemas.microsoft.com/office/powerpoint/2010/main" val="30107050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Nhóm 16">
            <a:extLst>
              <a:ext uri="{FF2B5EF4-FFF2-40B4-BE49-F238E27FC236}">
                <a16:creationId xmlns:a16="http://schemas.microsoft.com/office/drawing/2014/main" id="{367E7617-690E-4E18-8AAC-5AFC3B043A22}"/>
              </a:ext>
            </a:extLst>
          </p:cNvPr>
          <p:cNvGrpSpPr/>
          <p:nvPr/>
        </p:nvGrpSpPr>
        <p:grpSpPr>
          <a:xfrm>
            <a:off x="6377961" y="3199503"/>
            <a:ext cx="2743165" cy="592619"/>
            <a:chOff x="813916" y="3845964"/>
            <a:chExt cx="2743165" cy="896857"/>
          </a:xfrm>
          <a:solidFill>
            <a:schemeClr val="accent6">
              <a:lumMod val="50000"/>
            </a:schemeClr>
          </a:solidFill>
        </p:grpSpPr>
        <p:sp>
          <p:nvSpPr>
            <p:cNvPr id="2" name="Hình chữ nhật: Góc Tròn 1">
              <a:extLst>
                <a:ext uri="{FF2B5EF4-FFF2-40B4-BE49-F238E27FC236}">
                  <a16:creationId xmlns:a16="http://schemas.microsoft.com/office/drawing/2014/main" id="{68945D91-B1BC-41D0-8585-DB9A0BBEDCA1}"/>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6" name="Hộp Văn bản 15">
              <a:extLst>
                <a:ext uri="{FF2B5EF4-FFF2-40B4-BE49-F238E27FC236}">
                  <a16:creationId xmlns:a16="http://schemas.microsoft.com/office/drawing/2014/main" id="{C4B86A47-5C19-4368-81DC-1E95975B048C}"/>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Mùi Minh Khôi</a:t>
              </a:r>
            </a:p>
          </p:txBody>
        </p:sp>
      </p:grpSp>
      <p:sp>
        <p:nvSpPr>
          <p:cNvPr id="30" name="Hộp Văn bản 29">
            <a:extLst>
              <a:ext uri="{FF2B5EF4-FFF2-40B4-BE49-F238E27FC236}">
                <a16:creationId xmlns:a16="http://schemas.microsoft.com/office/drawing/2014/main" id="{199FE1BC-84CF-45F2-A497-226CF91B69BA}"/>
              </a:ext>
            </a:extLst>
          </p:cNvPr>
          <p:cNvSpPr txBox="1"/>
          <p:nvPr/>
        </p:nvSpPr>
        <p:spPr>
          <a:xfrm>
            <a:off x="4206817" y="601658"/>
            <a:ext cx="3995822" cy="1323439"/>
          </a:xfrm>
          <a:prstGeom prst="rect">
            <a:avLst/>
          </a:prstGeom>
          <a:noFill/>
        </p:spPr>
        <p:txBody>
          <a:bodyPr wrap="square" rtlCol="0">
            <a:spAutoFit/>
          </a:bodyPr>
          <a:lstStyle/>
          <a:p>
            <a:pPr algn="ctr"/>
            <a:r>
              <a:rPr lang="vi-VN" sz="4000" b="1" dirty="0">
                <a:solidFill>
                  <a:schemeClr val="accent6">
                    <a:lumMod val="50000"/>
                  </a:schemeClr>
                </a:solidFill>
                <a:latin typeface="+mj-lt"/>
              </a:rPr>
              <a:t>Thành Viên Trong Nhóm</a:t>
            </a:r>
          </a:p>
        </p:txBody>
      </p:sp>
      <p:sp>
        <p:nvSpPr>
          <p:cNvPr id="4" name="Isosceles Triangle 3">
            <a:extLst>
              <a:ext uri="{FF2B5EF4-FFF2-40B4-BE49-F238E27FC236}">
                <a16:creationId xmlns:a16="http://schemas.microsoft.com/office/drawing/2014/main" id="{C54E5F28-FD0B-43E1-9B53-49C52B2FB59D}"/>
              </a:ext>
            </a:extLst>
          </p:cNvPr>
          <p:cNvSpPr/>
          <p:nvPr/>
        </p:nvSpPr>
        <p:spPr>
          <a:xfrm rot="6013877">
            <a:off x="757752" y="930805"/>
            <a:ext cx="781604" cy="718827"/>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2" name="Isosceles Triangle 3">
            <a:extLst>
              <a:ext uri="{FF2B5EF4-FFF2-40B4-BE49-F238E27FC236}">
                <a16:creationId xmlns:a16="http://schemas.microsoft.com/office/drawing/2014/main" id="{EE31EDF2-8B4C-4E0C-A4FA-F8A84EC42710}"/>
              </a:ext>
            </a:extLst>
          </p:cNvPr>
          <p:cNvSpPr/>
          <p:nvPr/>
        </p:nvSpPr>
        <p:spPr>
          <a:xfrm rot="18756427">
            <a:off x="9968508" y="650817"/>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5" name="Isosceles Triangle 3">
            <a:extLst>
              <a:ext uri="{FF2B5EF4-FFF2-40B4-BE49-F238E27FC236}">
                <a16:creationId xmlns:a16="http://schemas.microsoft.com/office/drawing/2014/main" id="{D3334EF8-E99A-4797-8776-6D0FEE2574CD}"/>
              </a:ext>
            </a:extLst>
          </p:cNvPr>
          <p:cNvSpPr/>
          <p:nvPr/>
        </p:nvSpPr>
        <p:spPr>
          <a:xfrm rot="2375446">
            <a:off x="3615012" y="1158354"/>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6" name="Isosceles Triangle 3">
            <a:extLst>
              <a:ext uri="{FF2B5EF4-FFF2-40B4-BE49-F238E27FC236}">
                <a16:creationId xmlns:a16="http://schemas.microsoft.com/office/drawing/2014/main" id="{F1848110-80A7-410B-8EC8-A873ECFA17E8}"/>
              </a:ext>
            </a:extLst>
          </p:cNvPr>
          <p:cNvSpPr/>
          <p:nvPr/>
        </p:nvSpPr>
        <p:spPr>
          <a:xfrm rot="18424535">
            <a:off x="8837917" y="1832053"/>
            <a:ext cx="724102" cy="588795"/>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7" name="Isosceles Triangle 3">
            <a:extLst>
              <a:ext uri="{FF2B5EF4-FFF2-40B4-BE49-F238E27FC236}">
                <a16:creationId xmlns:a16="http://schemas.microsoft.com/office/drawing/2014/main" id="{4A82A809-649C-462B-BE0B-5600B57427A0}"/>
              </a:ext>
            </a:extLst>
          </p:cNvPr>
          <p:cNvSpPr/>
          <p:nvPr/>
        </p:nvSpPr>
        <p:spPr>
          <a:xfrm rot="18424535">
            <a:off x="1678940" y="2175690"/>
            <a:ext cx="724102" cy="588795"/>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8" name="Isosceles Triangle 3">
            <a:extLst>
              <a:ext uri="{FF2B5EF4-FFF2-40B4-BE49-F238E27FC236}">
                <a16:creationId xmlns:a16="http://schemas.microsoft.com/office/drawing/2014/main" id="{1B9CDDBE-50AC-422A-AED4-1698E60A7403}"/>
              </a:ext>
            </a:extLst>
          </p:cNvPr>
          <p:cNvSpPr/>
          <p:nvPr/>
        </p:nvSpPr>
        <p:spPr>
          <a:xfrm rot="20459947">
            <a:off x="7860956" y="390471"/>
            <a:ext cx="724102" cy="588795"/>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9" name="Isosceles Triangle 3">
            <a:extLst>
              <a:ext uri="{FF2B5EF4-FFF2-40B4-BE49-F238E27FC236}">
                <a16:creationId xmlns:a16="http://schemas.microsoft.com/office/drawing/2014/main" id="{56804DF9-7E08-46EB-A6A9-65AA98E303EE}"/>
              </a:ext>
            </a:extLst>
          </p:cNvPr>
          <p:cNvSpPr/>
          <p:nvPr/>
        </p:nvSpPr>
        <p:spPr>
          <a:xfrm rot="20459947">
            <a:off x="2192715" y="161611"/>
            <a:ext cx="724102" cy="588795"/>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0" name="Isosceles Triangle 3">
            <a:extLst>
              <a:ext uri="{FF2B5EF4-FFF2-40B4-BE49-F238E27FC236}">
                <a16:creationId xmlns:a16="http://schemas.microsoft.com/office/drawing/2014/main" id="{F6BDBF54-F132-4140-90C5-444C25C4A33A}"/>
              </a:ext>
            </a:extLst>
          </p:cNvPr>
          <p:cNvSpPr/>
          <p:nvPr/>
        </p:nvSpPr>
        <p:spPr>
          <a:xfrm rot="2160626">
            <a:off x="10192498" y="6395638"/>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grpSp>
        <p:nvGrpSpPr>
          <p:cNvPr id="28" name="Nhóm 16">
            <a:extLst>
              <a:ext uri="{FF2B5EF4-FFF2-40B4-BE49-F238E27FC236}">
                <a16:creationId xmlns:a16="http://schemas.microsoft.com/office/drawing/2014/main" id="{6D7B6792-E998-B3B9-668E-63592669AC75}"/>
              </a:ext>
            </a:extLst>
          </p:cNvPr>
          <p:cNvGrpSpPr/>
          <p:nvPr/>
        </p:nvGrpSpPr>
        <p:grpSpPr>
          <a:xfrm>
            <a:off x="6334829" y="4135712"/>
            <a:ext cx="2743165" cy="592619"/>
            <a:chOff x="813916" y="3845964"/>
            <a:chExt cx="2743165" cy="896857"/>
          </a:xfrm>
          <a:solidFill>
            <a:schemeClr val="accent6">
              <a:lumMod val="50000"/>
            </a:schemeClr>
          </a:solidFill>
        </p:grpSpPr>
        <p:sp>
          <p:nvSpPr>
            <p:cNvPr id="31" name="Hình chữ nhật: Góc Tròn 1">
              <a:extLst>
                <a:ext uri="{FF2B5EF4-FFF2-40B4-BE49-F238E27FC236}">
                  <a16:creationId xmlns:a16="http://schemas.microsoft.com/office/drawing/2014/main" id="{B192744B-854F-EB3C-D260-FD144CD1C7E6}"/>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59" name="Hộp Văn bản 15">
              <a:extLst>
                <a:ext uri="{FF2B5EF4-FFF2-40B4-BE49-F238E27FC236}">
                  <a16:creationId xmlns:a16="http://schemas.microsoft.com/office/drawing/2014/main" id="{B63F48B5-D9E1-24C8-1502-CD2E630A7C17}"/>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Nguyễn Thị Trang</a:t>
              </a:r>
            </a:p>
          </p:txBody>
        </p:sp>
      </p:grpSp>
      <p:grpSp>
        <p:nvGrpSpPr>
          <p:cNvPr id="60" name="Nhóm 16">
            <a:extLst>
              <a:ext uri="{FF2B5EF4-FFF2-40B4-BE49-F238E27FC236}">
                <a16:creationId xmlns:a16="http://schemas.microsoft.com/office/drawing/2014/main" id="{4E5EA523-BA18-C71D-04BF-98F8EE8B0576}"/>
              </a:ext>
            </a:extLst>
          </p:cNvPr>
          <p:cNvGrpSpPr/>
          <p:nvPr/>
        </p:nvGrpSpPr>
        <p:grpSpPr>
          <a:xfrm>
            <a:off x="9317643" y="4145025"/>
            <a:ext cx="2743165" cy="592619"/>
            <a:chOff x="813916" y="3845964"/>
            <a:chExt cx="2743165" cy="896857"/>
          </a:xfrm>
          <a:solidFill>
            <a:schemeClr val="accent6">
              <a:lumMod val="50000"/>
            </a:schemeClr>
          </a:solidFill>
        </p:grpSpPr>
        <p:sp>
          <p:nvSpPr>
            <p:cNvPr id="61" name="Hình chữ nhật: Góc Tròn 1">
              <a:extLst>
                <a:ext uri="{FF2B5EF4-FFF2-40B4-BE49-F238E27FC236}">
                  <a16:creationId xmlns:a16="http://schemas.microsoft.com/office/drawing/2014/main" id="{C32EEA3F-5A8A-23D0-23F3-91D9986848C9}"/>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62" name="Hộp Văn bản 15">
              <a:extLst>
                <a:ext uri="{FF2B5EF4-FFF2-40B4-BE49-F238E27FC236}">
                  <a16:creationId xmlns:a16="http://schemas.microsoft.com/office/drawing/2014/main" id="{3EF9A629-EFDB-DCC9-C7D1-0F091D3136F4}"/>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Nguyễn Trần Năm</a:t>
              </a:r>
            </a:p>
          </p:txBody>
        </p:sp>
      </p:grpSp>
      <p:grpSp>
        <p:nvGrpSpPr>
          <p:cNvPr id="63" name="Nhóm 16">
            <a:extLst>
              <a:ext uri="{FF2B5EF4-FFF2-40B4-BE49-F238E27FC236}">
                <a16:creationId xmlns:a16="http://schemas.microsoft.com/office/drawing/2014/main" id="{9F637CC4-4518-8479-AD30-B047D9C5B10A}"/>
              </a:ext>
            </a:extLst>
          </p:cNvPr>
          <p:cNvGrpSpPr/>
          <p:nvPr/>
        </p:nvGrpSpPr>
        <p:grpSpPr>
          <a:xfrm>
            <a:off x="198020" y="5086140"/>
            <a:ext cx="2743165" cy="592619"/>
            <a:chOff x="813916" y="3845964"/>
            <a:chExt cx="2743165" cy="896857"/>
          </a:xfrm>
          <a:solidFill>
            <a:schemeClr val="accent6">
              <a:lumMod val="50000"/>
            </a:schemeClr>
          </a:solidFill>
        </p:grpSpPr>
        <p:sp>
          <p:nvSpPr>
            <p:cNvPr id="64" name="Hình chữ nhật: Góc Tròn 1">
              <a:extLst>
                <a:ext uri="{FF2B5EF4-FFF2-40B4-BE49-F238E27FC236}">
                  <a16:creationId xmlns:a16="http://schemas.microsoft.com/office/drawing/2014/main" id="{4ABCDF12-7D92-5A41-04E3-536EF0AAC0EF}"/>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65" name="Hộp Văn bản 15">
              <a:extLst>
                <a:ext uri="{FF2B5EF4-FFF2-40B4-BE49-F238E27FC236}">
                  <a16:creationId xmlns:a16="http://schemas.microsoft.com/office/drawing/2014/main" id="{2DF92A5B-C0CA-D5CB-A00F-AFF6D16DD12D}"/>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Pham Tuấn Bảo</a:t>
              </a:r>
            </a:p>
          </p:txBody>
        </p:sp>
      </p:grpSp>
      <p:grpSp>
        <p:nvGrpSpPr>
          <p:cNvPr id="69" name="Nhóm 16">
            <a:extLst>
              <a:ext uri="{FF2B5EF4-FFF2-40B4-BE49-F238E27FC236}">
                <a16:creationId xmlns:a16="http://schemas.microsoft.com/office/drawing/2014/main" id="{C0E92758-CB0C-DB1C-4DC8-E7FBE2B2E9F2}"/>
              </a:ext>
            </a:extLst>
          </p:cNvPr>
          <p:cNvGrpSpPr/>
          <p:nvPr/>
        </p:nvGrpSpPr>
        <p:grpSpPr>
          <a:xfrm>
            <a:off x="164500" y="4133304"/>
            <a:ext cx="2743165" cy="592619"/>
            <a:chOff x="813916" y="3845964"/>
            <a:chExt cx="2743165" cy="896857"/>
          </a:xfrm>
          <a:solidFill>
            <a:schemeClr val="accent6">
              <a:lumMod val="50000"/>
            </a:schemeClr>
          </a:solidFill>
        </p:grpSpPr>
        <p:sp>
          <p:nvSpPr>
            <p:cNvPr id="70" name="Hình chữ nhật: Góc Tròn 1">
              <a:extLst>
                <a:ext uri="{FF2B5EF4-FFF2-40B4-BE49-F238E27FC236}">
                  <a16:creationId xmlns:a16="http://schemas.microsoft.com/office/drawing/2014/main" id="{571A125C-4296-5886-8158-D9E110587B08}"/>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71" name="Hộp Văn bản 15">
              <a:extLst>
                <a:ext uri="{FF2B5EF4-FFF2-40B4-BE49-F238E27FC236}">
                  <a16:creationId xmlns:a16="http://schemas.microsoft.com/office/drawing/2014/main" id="{593436BE-193C-E3B2-313A-0059D029829E}"/>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Nguyễn Văn Nam</a:t>
              </a:r>
            </a:p>
          </p:txBody>
        </p:sp>
      </p:grpSp>
      <p:grpSp>
        <p:nvGrpSpPr>
          <p:cNvPr id="72" name="Nhóm 16">
            <a:extLst>
              <a:ext uri="{FF2B5EF4-FFF2-40B4-BE49-F238E27FC236}">
                <a16:creationId xmlns:a16="http://schemas.microsoft.com/office/drawing/2014/main" id="{D1F95B0A-AAE2-87D4-F514-8A6A59F70710}"/>
              </a:ext>
            </a:extLst>
          </p:cNvPr>
          <p:cNvGrpSpPr/>
          <p:nvPr/>
        </p:nvGrpSpPr>
        <p:grpSpPr>
          <a:xfrm>
            <a:off x="3250486" y="3218173"/>
            <a:ext cx="2743165" cy="592619"/>
            <a:chOff x="813916" y="3845964"/>
            <a:chExt cx="2743165" cy="896857"/>
          </a:xfrm>
          <a:solidFill>
            <a:schemeClr val="accent6">
              <a:lumMod val="50000"/>
            </a:schemeClr>
          </a:solidFill>
        </p:grpSpPr>
        <p:sp>
          <p:nvSpPr>
            <p:cNvPr id="73" name="Hình chữ nhật: Góc Tròn 1">
              <a:extLst>
                <a:ext uri="{FF2B5EF4-FFF2-40B4-BE49-F238E27FC236}">
                  <a16:creationId xmlns:a16="http://schemas.microsoft.com/office/drawing/2014/main" id="{173EE77F-8A05-59EF-151A-D3D4E9A518B3}"/>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74" name="Hộp Văn bản 15">
              <a:extLst>
                <a:ext uri="{FF2B5EF4-FFF2-40B4-BE49-F238E27FC236}">
                  <a16:creationId xmlns:a16="http://schemas.microsoft.com/office/drawing/2014/main" id="{38C2F980-DCE1-EC75-7002-596EB846C0EF}"/>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Đinh Văn Thi</a:t>
              </a:r>
            </a:p>
          </p:txBody>
        </p:sp>
      </p:grpSp>
      <p:grpSp>
        <p:nvGrpSpPr>
          <p:cNvPr id="75" name="Nhóm 16">
            <a:extLst>
              <a:ext uri="{FF2B5EF4-FFF2-40B4-BE49-F238E27FC236}">
                <a16:creationId xmlns:a16="http://schemas.microsoft.com/office/drawing/2014/main" id="{3ABE6925-9FD9-F224-0D40-E97746F44D45}"/>
              </a:ext>
            </a:extLst>
          </p:cNvPr>
          <p:cNvGrpSpPr/>
          <p:nvPr/>
        </p:nvGrpSpPr>
        <p:grpSpPr>
          <a:xfrm>
            <a:off x="3119032" y="4145026"/>
            <a:ext cx="2954316" cy="592619"/>
            <a:chOff x="708340" y="3845964"/>
            <a:chExt cx="2954316" cy="896857"/>
          </a:xfrm>
          <a:solidFill>
            <a:schemeClr val="accent6">
              <a:lumMod val="50000"/>
            </a:schemeClr>
          </a:solidFill>
        </p:grpSpPr>
        <p:sp>
          <p:nvSpPr>
            <p:cNvPr id="76" name="Hình chữ nhật: Góc Tròn 1">
              <a:extLst>
                <a:ext uri="{FF2B5EF4-FFF2-40B4-BE49-F238E27FC236}">
                  <a16:creationId xmlns:a16="http://schemas.microsoft.com/office/drawing/2014/main" id="{1288F836-B3D4-64A9-739C-D0208DAF2906}"/>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77" name="Hộp Văn bản 15">
              <a:extLst>
                <a:ext uri="{FF2B5EF4-FFF2-40B4-BE49-F238E27FC236}">
                  <a16:creationId xmlns:a16="http://schemas.microsoft.com/office/drawing/2014/main" id="{6232EE0B-F6CA-609E-8215-A917E6EE08CB}"/>
                </a:ext>
              </a:extLst>
            </p:cNvPr>
            <p:cNvSpPr txBox="1"/>
            <p:nvPr/>
          </p:nvSpPr>
          <p:spPr>
            <a:xfrm>
              <a:off x="708340" y="3991633"/>
              <a:ext cx="2954316" cy="605518"/>
            </a:xfrm>
            <a:prstGeom prst="rect">
              <a:avLst/>
            </a:prstGeom>
            <a:noFill/>
          </p:spPr>
          <p:txBody>
            <a:bodyPr wrap="square" rtlCol="0">
              <a:spAutoFit/>
            </a:bodyPr>
            <a:lstStyle/>
            <a:p>
              <a:pPr algn="ctr"/>
              <a:r>
                <a:rPr lang="vi-VN" sz="2000" b="1" dirty="0">
                  <a:solidFill>
                    <a:schemeClr val="bg1"/>
                  </a:solidFill>
                  <a:latin typeface="+mj-lt"/>
                </a:rPr>
                <a:t>Nguyễn Anh Dũng</a:t>
              </a:r>
            </a:p>
          </p:txBody>
        </p:sp>
      </p:grpSp>
      <p:grpSp>
        <p:nvGrpSpPr>
          <p:cNvPr id="78" name="Nhóm 16">
            <a:extLst>
              <a:ext uri="{FF2B5EF4-FFF2-40B4-BE49-F238E27FC236}">
                <a16:creationId xmlns:a16="http://schemas.microsoft.com/office/drawing/2014/main" id="{D0053D62-9BB2-406C-3718-CDC005ED8817}"/>
              </a:ext>
            </a:extLst>
          </p:cNvPr>
          <p:cNvGrpSpPr/>
          <p:nvPr/>
        </p:nvGrpSpPr>
        <p:grpSpPr>
          <a:xfrm>
            <a:off x="4746886" y="5988900"/>
            <a:ext cx="2743165" cy="592619"/>
            <a:chOff x="813916" y="3845964"/>
            <a:chExt cx="2743165" cy="896857"/>
          </a:xfrm>
          <a:solidFill>
            <a:schemeClr val="accent6">
              <a:lumMod val="50000"/>
            </a:schemeClr>
          </a:solidFill>
        </p:grpSpPr>
        <p:sp>
          <p:nvSpPr>
            <p:cNvPr id="79" name="Hình chữ nhật: Góc Tròn 1">
              <a:extLst>
                <a:ext uri="{FF2B5EF4-FFF2-40B4-BE49-F238E27FC236}">
                  <a16:creationId xmlns:a16="http://schemas.microsoft.com/office/drawing/2014/main" id="{743914FE-85B7-1F87-532C-1B2DAC7349F1}"/>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80" name="Hộp Văn bản 15">
              <a:extLst>
                <a:ext uri="{FF2B5EF4-FFF2-40B4-BE49-F238E27FC236}">
                  <a16:creationId xmlns:a16="http://schemas.microsoft.com/office/drawing/2014/main" id="{69557C87-E15B-D7A3-057E-918889B3764B}"/>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Đinh Quang Nam</a:t>
              </a:r>
            </a:p>
          </p:txBody>
        </p:sp>
      </p:grpSp>
      <p:grpSp>
        <p:nvGrpSpPr>
          <p:cNvPr id="81" name="Nhóm 16">
            <a:extLst>
              <a:ext uri="{FF2B5EF4-FFF2-40B4-BE49-F238E27FC236}">
                <a16:creationId xmlns:a16="http://schemas.microsoft.com/office/drawing/2014/main" id="{CA3A37E9-D3A1-3CFC-14ED-6E16953EEC09}"/>
              </a:ext>
            </a:extLst>
          </p:cNvPr>
          <p:cNvGrpSpPr/>
          <p:nvPr/>
        </p:nvGrpSpPr>
        <p:grpSpPr>
          <a:xfrm>
            <a:off x="9326268" y="5054836"/>
            <a:ext cx="2743165" cy="592619"/>
            <a:chOff x="813916" y="3845964"/>
            <a:chExt cx="2743165" cy="896857"/>
          </a:xfrm>
          <a:solidFill>
            <a:schemeClr val="accent6">
              <a:lumMod val="50000"/>
            </a:schemeClr>
          </a:solidFill>
        </p:grpSpPr>
        <p:sp>
          <p:nvSpPr>
            <p:cNvPr id="82" name="Hình chữ nhật: Góc Tròn 1">
              <a:extLst>
                <a:ext uri="{FF2B5EF4-FFF2-40B4-BE49-F238E27FC236}">
                  <a16:creationId xmlns:a16="http://schemas.microsoft.com/office/drawing/2014/main" id="{6398E94B-8B6E-18FF-E21E-D14666213D75}"/>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83" name="Hộp Văn bản 15">
              <a:extLst>
                <a:ext uri="{FF2B5EF4-FFF2-40B4-BE49-F238E27FC236}">
                  <a16:creationId xmlns:a16="http://schemas.microsoft.com/office/drawing/2014/main" id="{452E35CE-F4A6-7BA8-2060-47CBC0F839C5}"/>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Ngô Công Quý</a:t>
              </a:r>
            </a:p>
          </p:txBody>
        </p:sp>
      </p:grpSp>
      <p:grpSp>
        <p:nvGrpSpPr>
          <p:cNvPr id="84" name="Nhóm 16">
            <a:extLst>
              <a:ext uri="{FF2B5EF4-FFF2-40B4-BE49-F238E27FC236}">
                <a16:creationId xmlns:a16="http://schemas.microsoft.com/office/drawing/2014/main" id="{9AF4F6B5-91A5-3379-05DC-931ECD8481F0}"/>
              </a:ext>
            </a:extLst>
          </p:cNvPr>
          <p:cNvGrpSpPr/>
          <p:nvPr/>
        </p:nvGrpSpPr>
        <p:grpSpPr>
          <a:xfrm>
            <a:off x="3224608" y="5092529"/>
            <a:ext cx="2743165" cy="592619"/>
            <a:chOff x="813916" y="3845964"/>
            <a:chExt cx="2743165" cy="896857"/>
          </a:xfrm>
          <a:solidFill>
            <a:schemeClr val="accent6">
              <a:lumMod val="50000"/>
            </a:schemeClr>
          </a:solidFill>
        </p:grpSpPr>
        <p:sp>
          <p:nvSpPr>
            <p:cNvPr id="85" name="Hình chữ nhật: Góc Tròn 1">
              <a:extLst>
                <a:ext uri="{FF2B5EF4-FFF2-40B4-BE49-F238E27FC236}">
                  <a16:creationId xmlns:a16="http://schemas.microsoft.com/office/drawing/2014/main" id="{07258442-337A-5697-763F-81F405332EB1}"/>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86" name="Hộp Văn bản 15">
              <a:extLst>
                <a:ext uri="{FF2B5EF4-FFF2-40B4-BE49-F238E27FC236}">
                  <a16:creationId xmlns:a16="http://schemas.microsoft.com/office/drawing/2014/main" id="{C3519501-4D85-476B-65A6-B5FA502C2182}"/>
                </a:ext>
              </a:extLst>
            </p:cNvPr>
            <p:cNvSpPr txBox="1"/>
            <p:nvPr/>
          </p:nvSpPr>
          <p:spPr>
            <a:xfrm>
              <a:off x="973381" y="4009138"/>
              <a:ext cx="2583700" cy="605518"/>
            </a:xfrm>
            <a:prstGeom prst="rect">
              <a:avLst/>
            </a:prstGeom>
            <a:grpFill/>
          </p:spPr>
          <p:txBody>
            <a:bodyPr wrap="square" rtlCol="0">
              <a:spAutoFit/>
            </a:bodyPr>
            <a:lstStyle/>
            <a:p>
              <a:pPr algn="ctr"/>
              <a:r>
                <a:rPr lang="vi-VN" sz="2000" b="1" dirty="0">
                  <a:solidFill>
                    <a:schemeClr val="bg1"/>
                  </a:solidFill>
                  <a:latin typeface="+mj-lt"/>
                </a:rPr>
                <a:t>Vũ Phạm Trần Minh</a:t>
              </a:r>
            </a:p>
          </p:txBody>
        </p:sp>
      </p:grpSp>
      <p:grpSp>
        <p:nvGrpSpPr>
          <p:cNvPr id="87" name="Nhóm 16">
            <a:extLst>
              <a:ext uri="{FF2B5EF4-FFF2-40B4-BE49-F238E27FC236}">
                <a16:creationId xmlns:a16="http://schemas.microsoft.com/office/drawing/2014/main" id="{0CEACE5C-FD83-F8AF-EF6F-376915895E18}"/>
              </a:ext>
            </a:extLst>
          </p:cNvPr>
          <p:cNvGrpSpPr/>
          <p:nvPr/>
        </p:nvGrpSpPr>
        <p:grpSpPr>
          <a:xfrm>
            <a:off x="6334828" y="5054836"/>
            <a:ext cx="2743165" cy="592619"/>
            <a:chOff x="813916" y="3845964"/>
            <a:chExt cx="2743165" cy="896857"/>
          </a:xfrm>
          <a:solidFill>
            <a:schemeClr val="accent6">
              <a:lumMod val="50000"/>
            </a:schemeClr>
          </a:solidFill>
        </p:grpSpPr>
        <p:sp>
          <p:nvSpPr>
            <p:cNvPr id="88" name="Hình chữ nhật: Góc Tròn 1">
              <a:extLst>
                <a:ext uri="{FF2B5EF4-FFF2-40B4-BE49-F238E27FC236}">
                  <a16:creationId xmlns:a16="http://schemas.microsoft.com/office/drawing/2014/main" id="{8807E36E-ADC5-F6C6-7C07-FBEC63FD7741}"/>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89" name="Hộp Văn bản 15">
              <a:extLst>
                <a:ext uri="{FF2B5EF4-FFF2-40B4-BE49-F238E27FC236}">
                  <a16:creationId xmlns:a16="http://schemas.microsoft.com/office/drawing/2014/main" id="{0874D569-D936-63A3-FE45-333A20730EB4}"/>
                </a:ext>
              </a:extLst>
            </p:cNvPr>
            <p:cNvSpPr txBox="1"/>
            <p:nvPr/>
          </p:nvSpPr>
          <p:spPr>
            <a:xfrm>
              <a:off x="918462" y="3960242"/>
              <a:ext cx="2633326" cy="605518"/>
            </a:xfrm>
            <a:prstGeom prst="rect">
              <a:avLst/>
            </a:prstGeom>
            <a:grpFill/>
          </p:spPr>
          <p:txBody>
            <a:bodyPr wrap="square" rtlCol="0">
              <a:spAutoFit/>
            </a:bodyPr>
            <a:lstStyle/>
            <a:p>
              <a:pPr algn="ctr"/>
              <a:r>
                <a:rPr lang="vi-VN" sz="2000" b="1" dirty="0">
                  <a:solidFill>
                    <a:schemeClr val="bg1"/>
                  </a:solidFill>
                  <a:latin typeface="+mj-lt"/>
                </a:rPr>
                <a:t>Đào Xuân Trường</a:t>
              </a:r>
            </a:p>
          </p:txBody>
        </p:sp>
      </p:grpSp>
      <p:sp>
        <p:nvSpPr>
          <p:cNvPr id="91" name="Isosceles Triangle 3">
            <a:extLst>
              <a:ext uri="{FF2B5EF4-FFF2-40B4-BE49-F238E27FC236}">
                <a16:creationId xmlns:a16="http://schemas.microsoft.com/office/drawing/2014/main" id="{DEFF6C34-5D44-667B-FC9A-BA7BF24CD74D}"/>
              </a:ext>
            </a:extLst>
          </p:cNvPr>
          <p:cNvSpPr/>
          <p:nvPr/>
        </p:nvSpPr>
        <p:spPr>
          <a:xfrm rot="18713790">
            <a:off x="11497153" y="6127712"/>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92" name="Isosceles Triangle 3">
            <a:extLst>
              <a:ext uri="{FF2B5EF4-FFF2-40B4-BE49-F238E27FC236}">
                <a16:creationId xmlns:a16="http://schemas.microsoft.com/office/drawing/2014/main" id="{B299FAF0-0F85-DE25-33A0-B28EE780810A}"/>
              </a:ext>
            </a:extLst>
          </p:cNvPr>
          <p:cNvSpPr/>
          <p:nvPr/>
        </p:nvSpPr>
        <p:spPr>
          <a:xfrm rot="2160626">
            <a:off x="2383577" y="6273180"/>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93" name="Isosceles Triangle 3">
            <a:extLst>
              <a:ext uri="{FF2B5EF4-FFF2-40B4-BE49-F238E27FC236}">
                <a16:creationId xmlns:a16="http://schemas.microsoft.com/office/drawing/2014/main" id="{AA6D027A-8E55-A78A-D68E-2EDD8ACA15D6}"/>
              </a:ext>
            </a:extLst>
          </p:cNvPr>
          <p:cNvSpPr/>
          <p:nvPr/>
        </p:nvSpPr>
        <p:spPr>
          <a:xfrm rot="4734458">
            <a:off x="682152" y="5925196"/>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94" name="Isosceles Triangle 3">
            <a:extLst>
              <a:ext uri="{FF2B5EF4-FFF2-40B4-BE49-F238E27FC236}">
                <a16:creationId xmlns:a16="http://schemas.microsoft.com/office/drawing/2014/main" id="{B6E1DDE7-48FF-9DC8-F1C8-42D591E41B06}"/>
              </a:ext>
            </a:extLst>
          </p:cNvPr>
          <p:cNvSpPr/>
          <p:nvPr/>
        </p:nvSpPr>
        <p:spPr>
          <a:xfrm rot="18756427">
            <a:off x="10902763" y="1862343"/>
            <a:ext cx="724102" cy="521188"/>
          </a:xfrm>
          <a:prstGeom prst="triangle">
            <a:avLst/>
          </a:prstGeom>
          <a:solidFill>
            <a:srgbClr val="21A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grpSp>
        <p:nvGrpSpPr>
          <p:cNvPr id="96" name="Nhóm 16">
            <a:extLst>
              <a:ext uri="{FF2B5EF4-FFF2-40B4-BE49-F238E27FC236}">
                <a16:creationId xmlns:a16="http://schemas.microsoft.com/office/drawing/2014/main" id="{0308CF0D-595E-B44B-60B0-A84F5D1C715B}"/>
              </a:ext>
            </a:extLst>
          </p:cNvPr>
          <p:cNvGrpSpPr/>
          <p:nvPr/>
        </p:nvGrpSpPr>
        <p:grpSpPr>
          <a:xfrm>
            <a:off x="4798642" y="2340744"/>
            <a:ext cx="2743165" cy="592619"/>
            <a:chOff x="813916" y="3845964"/>
            <a:chExt cx="2743165" cy="896857"/>
          </a:xfrm>
          <a:solidFill>
            <a:schemeClr val="accent6">
              <a:lumMod val="50000"/>
            </a:schemeClr>
          </a:solidFill>
        </p:grpSpPr>
        <p:sp>
          <p:nvSpPr>
            <p:cNvPr id="97" name="Hình chữ nhật: Góc Tròn 1">
              <a:extLst>
                <a:ext uri="{FF2B5EF4-FFF2-40B4-BE49-F238E27FC236}">
                  <a16:creationId xmlns:a16="http://schemas.microsoft.com/office/drawing/2014/main" id="{3FFC9279-2D23-78BD-6CA1-9E4FA7B7047F}"/>
                </a:ext>
              </a:extLst>
            </p:cNvPr>
            <p:cNvSpPr/>
            <p:nvPr/>
          </p:nvSpPr>
          <p:spPr>
            <a:xfrm>
              <a:off x="813916" y="3845964"/>
              <a:ext cx="2743165" cy="896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98" name="Hộp Văn bản 15">
              <a:extLst>
                <a:ext uri="{FF2B5EF4-FFF2-40B4-BE49-F238E27FC236}">
                  <a16:creationId xmlns:a16="http://schemas.microsoft.com/office/drawing/2014/main" id="{4DFD09F9-8FAD-775F-4B32-75E0F36E22C4}"/>
                </a:ext>
              </a:extLst>
            </p:cNvPr>
            <p:cNvSpPr txBox="1"/>
            <p:nvPr/>
          </p:nvSpPr>
          <p:spPr>
            <a:xfrm>
              <a:off x="973381" y="4009138"/>
              <a:ext cx="2424234" cy="605518"/>
            </a:xfrm>
            <a:prstGeom prst="rect">
              <a:avLst/>
            </a:prstGeom>
            <a:grpFill/>
          </p:spPr>
          <p:txBody>
            <a:bodyPr wrap="square" rtlCol="0">
              <a:spAutoFit/>
            </a:bodyPr>
            <a:lstStyle/>
            <a:p>
              <a:pPr algn="ctr"/>
              <a:r>
                <a:rPr lang="vi-VN" sz="2000" b="1" dirty="0">
                  <a:solidFill>
                    <a:schemeClr val="bg1"/>
                  </a:solidFill>
                  <a:latin typeface="+mj-lt"/>
                </a:rPr>
                <a:t>Phan Ngọc Thắng</a:t>
              </a:r>
            </a:p>
          </p:txBody>
        </p:sp>
      </p:grpSp>
    </p:spTree>
    <p:extLst>
      <p:ext uri="{BB962C8B-B14F-4D97-AF65-F5344CB8AC3E}">
        <p14:creationId xmlns:p14="http://schemas.microsoft.com/office/powerpoint/2010/main" val="362069327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C91D15AB-D296-FA1A-5CF6-96606F4109C6}"/>
              </a:ext>
            </a:extLst>
          </p:cNvPr>
          <p:cNvSpPr/>
          <p:nvPr/>
        </p:nvSpPr>
        <p:spPr>
          <a:xfrm>
            <a:off x="948087" y="1879943"/>
            <a:ext cx="10281887" cy="307207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5">
            <a:extLst>
              <a:ext uri="{FF2B5EF4-FFF2-40B4-BE49-F238E27FC236}">
                <a16:creationId xmlns:a16="http://schemas.microsoft.com/office/drawing/2014/main" id="{C7312740-BE8A-5459-33A3-D5CD7E0E86A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rcRect t="1017" r="1018" b="87248"/>
          <a:stretch>
            <a:fillRect/>
          </a:stretch>
        </p:blipFill>
        <p:spPr>
          <a:xfrm>
            <a:off x="1089570" y="2051578"/>
            <a:ext cx="10012860" cy="2754844"/>
          </a:xfrm>
          <a:prstGeom prst="rect">
            <a:avLst/>
          </a:prstGeom>
        </p:spPr>
      </p:pic>
      <p:sp>
        <p:nvSpPr>
          <p:cNvPr id="5" name="TextBox 4">
            <a:extLst>
              <a:ext uri="{FF2B5EF4-FFF2-40B4-BE49-F238E27FC236}">
                <a16:creationId xmlns:a16="http://schemas.microsoft.com/office/drawing/2014/main" id="{44989C19-E4B1-99D4-26FE-5EABD6032400}"/>
              </a:ext>
            </a:extLst>
          </p:cNvPr>
          <p:cNvSpPr txBox="1"/>
          <p:nvPr/>
        </p:nvSpPr>
        <p:spPr>
          <a:xfrm>
            <a:off x="1768561" y="2509841"/>
            <a:ext cx="9413240" cy="1754326"/>
          </a:xfrm>
          <a:prstGeom prst="rect">
            <a:avLst/>
          </a:prstGeom>
          <a:noFill/>
        </p:spPr>
        <p:txBody>
          <a:bodyPr wrap="square" rtlCol="0">
            <a:spAutoFit/>
          </a:bodyPr>
          <a:lstStyle/>
          <a:p>
            <a:r>
              <a:rPr lang="vi-VN" sz="3600" dirty="0">
                <a:solidFill>
                  <a:srgbClr val="FF0000"/>
                </a:solidFill>
                <a:latin typeface="+mj-lt"/>
              </a:rPr>
              <a:t>Chủ Đề</a:t>
            </a:r>
            <a:r>
              <a:rPr lang="vi-VN" sz="3600" dirty="0">
                <a:latin typeface="+mj-lt"/>
              </a:rPr>
              <a:t>: Phân tích khái niệm, đặc trưng, cấu thành, các hành vi và trách nhiệm pháp lý của tham nhũng </a:t>
            </a:r>
          </a:p>
        </p:txBody>
      </p:sp>
      <p:pic>
        <p:nvPicPr>
          <p:cNvPr id="7" name="Picture 7">
            <a:extLst>
              <a:ext uri="{FF2B5EF4-FFF2-40B4-BE49-F238E27FC236}">
                <a16:creationId xmlns:a16="http://schemas.microsoft.com/office/drawing/2014/main" id="{C0614C30-00DE-3388-9C09-D8A780E13B1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03287" y="1905984"/>
            <a:ext cx="2351314" cy="2057400"/>
          </a:xfrm>
          <a:prstGeom prst="rect">
            <a:avLst/>
          </a:prstGeom>
        </p:spPr>
      </p:pic>
      <p:pic>
        <p:nvPicPr>
          <p:cNvPr id="8" name="Picture 14">
            <a:extLst>
              <a:ext uri="{FF2B5EF4-FFF2-40B4-BE49-F238E27FC236}">
                <a16:creationId xmlns:a16="http://schemas.microsoft.com/office/drawing/2014/main" id="{E80C9924-22EC-9078-E7FF-22E1405EFA7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flipH="1">
            <a:off x="10582032" y="7679798"/>
            <a:ext cx="883135" cy="965175"/>
          </a:xfrm>
          <a:prstGeom prst="rect">
            <a:avLst/>
          </a:prstGeom>
        </p:spPr>
      </p:pic>
      <p:pic>
        <p:nvPicPr>
          <p:cNvPr id="9" name="Picture 8">
            <a:extLst>
              <a:ext uri="{FF2B5EF4-FFF2-40B4-BE49-F238E27FC236}">
                <a16:creationId xmlns:a16="http://schemas.microsoft.com/office/drawing/2014/main" id="{AC0037B7-4D9A-02D7-C330-6942D9DB561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9037401" y="2894616"/>
            <a:ext cx="2351314" cy="2057400"/>
          </a:xfrm>
          <a:prstGeom prst="rect">
            <a:avLst/>
          </a:prstGeom>
        </p:spPr>
      </p:pic>
      <p:pic>
        <p:nvPicPr>
          <p:cNvPr id="13" name="Picture 12">
            <a:extLst>
              <a:ext uri="{FF2B5EF4-FFF2-40B4-BE49-F238E27FC236}">
                <a16:creationId xmlns:a16="http://schemas.microsoft.com/office/drawing/2014/main" id="{192B85D9-58CE-A1E6-C247-16A4532B9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95776" y="4806422"/>
            <a:ext cx="2542251" cy="1980546"/>
          </a:xfrm>
          <a:prstGeom prst="rect">
            <a:avLst/>
          </a:prstGeom>
        </p:spPr>
      </p:pic>
      <p:pic>
        <p:nvPicPr>
          <p:cNvPr id="17" name="Picture 16">
            <a:extLst>
              <a:ext uri="{FF2B5EF4-FFF2-40B4-BE49-F238E27FC236}">
                <a16:creationId xmlns:a16="http://schemas.microsoft.com/office/drawing/2014/main" id="{F11DBEE6-FBF2-CEFA-68E5-F32D4EA851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0893" y="-24454"/>
            <a:ext cx="2441470" cy="2057400"/>
          </a:xfrm>
          <a:prstGeom prst="rect">
            <a:avLst/>
          </a:prstGeom>
        </p:spPr>
      </p:pic>
      <p:pic>
        <p:nvPicPr>
          <p:cNvPr id="19" name="Picture 18">
            <a:extLst>
              <a:ext uri="{FF2B5EF4-FFF2-40B4-BE49-F238E27FC236}">
                <a16:creationId xmlns:a16="http://schemas.microsoft.com/office/drawing/2014/main" id="{DB1F4F7F-7311-22B7-45D0-D32F925E8CB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77185">
            <a:off x="8537427" y="4942503"/>
            <a:ext cx="3516318" cy="2482759"/>
          </a:xfrm>
          <a:prstGeom prst="rect">
            <a:avLst/>
          </a:prstGeom>
        </p:spPr>
      </p:pic>
      <p:grpSp>
        <p:nvGrpSpPr>
          <p:cNvPr id="22" name="Google Shape;252;p28">
            <a:extLst>
              <a:ext uri="{FF2B5EF4-FFF2-40B4-BE49-F238E27FC236}">
                <a16:creationId xmlns:a16="http://schemas.microsoft.com/office/drawing/2014/main" id="{A2F3E2FD-4A76-4623-47F1-891A84CDD4FC}"/>
              </a:ext>
            </a:extLst>
          </p:cNvPr>
          <p:cNvGrpSpPr/>
          <p:nvPr/>
        </p:nvGrpSpPr>
        <p:grpSpPr>
          <a:xfrm rot="-1985458">
            <a:off x="-541551" y="-1869265"/>
            <a:ext cx="4038268" cy="3575609"/>
            <a:chOff x="2483025" y="1774950"/>
            <a:chExt cx="1815750" cy="1678900"/>
          </a:xfrm>
          <a:solidFill>
            <a:schemeClr val="bg2">
              <a:lumMod val="25000"/>
            </a:schemeClr>
          </a:solidFill>
        </p:grpSpPr>
        <p:sp>
          <p:nvSpPr>
            <p:cNvPr id="23" name="Google Shape;253;p28">
              <a:extLst>
                <a:ext uri="{FF2B5EF4-FFF2-40B4-BE49-F238E27FC236}">
                  <a16:creationId xmlns:a16="http://schemas.microsoft.com/office/drawing/2014/main" id="{FECB7289-F27E-68D1-1A2E-0E83662DF203}"/>
                </a:ext>
              </a:extLst>
            </p:cNvPr>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54;p28">
              <a:extLst>
                <a:ext uri="{FF2B5EF4-FFF2-40B4-BE49-F238E27FC236}">
                  <a16:creationId xmlns:a16="http://schemas.microsoft.com/office/drawing/2014/main" id="{07D057F6-2562-B9AB-97D9-9D1E4DA2525A}"/>
                </a:ext>
              </a:extLst>
            </p:cNvPr>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55;p28">
              <a:extLst>
                <a:ext uri="{FF2B5EF4-FFF2-40B4-BE49-F238E27FC236}">
                  <a16:creationId xmlns:a16="http://schemas.microsoft.com/office/drawing/2014/main" id="{53E12C2F-71AB-5A02-CACD-CC9CEB0107E4}"/>
                </a:ext>
              </a:extLst>
            </p:cNvPr>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256;p28">
              <a:extLst>
                <a:ext uri="{FF2B5EF4-FFF2-40B4-BE49-F238E27FC236}">
                  <a16:creationId xmlns:a16="http://schemas.microsoft.com/office/drawing/2014/main" id="{9B4BABD1-128E-62DF-E53C-580304ADEB2F}"/>
                </a:ext>
              </a:extLst>
            </p:cNvPr>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257;p28">
              <a:extLst>
                <a:ext uri="{FF2B5EF4-FFF2-40B4-BE49-F238E27FC236}">
                  <a16:creationId xmlns:a16="http://schemas.microsoft.com/office/drawing/2014/main" id="{2A312EE5-46DB-DEC1-6E11-02DCDC4BFA23}"/>
                </a:ext>
              </a:extLst>
            </p:cNvPr>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258;p28">
              <a:extLst>
                <a:ext uri="{FF2B5EF4-FFF2-40B4-BE49-F238E27FC236}">
                  <a16:creationId xmlns:a16="http://schemas.microsoft.com/office/drawing/2014/main" id="{2C475664-C262-FBCF-6876-E12A80EE3521}"/>
                </a:ext>
              </a:extLst>
            </p:cNvPr>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259;p28">
              <a:extLst>
                <a:ext uri="{FF2B5EF4-FFF2-40B4-BE49-F238E27FC236}">
                  <a16:creationId xmlns:a16="http://schemas.microsoft.com/office/drawing/2014/main" id="{91A46A14-F0AC-C6B1-A04A-30CD27C00E06}"/>
                </a:ext>
              </a:extLst>
            </p:cNvPr>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 name="Google Shape;260;p28">
              <a:extLst>
                <a:ext uri="{FF2B5EF4-FFF2-40B4-BE49-F238E27FC236}">
                  <a16:creationId xmlns:a16="http://schemas.microsoft.com/office/drawing/2014/main" id="{EA1637BB-EEED-AA80-E216-F5947D386E06}"/>
                </a:ext>
              </a:extLst>
            </p:cNvPr>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261;p28">
              <a:extLst>
                <a:ext uri="{FF2B5EF4-FFF2-40B4-BE49-F238E27FC236}">
                  <a16:creationId xmlns:a16="http://schemas.microsoft.com/office/drawing/2014/main" id="{AE62B894-2DBB-6CBE-8686-7589EB30DD3B}"/>
                </a:ext>
              </a:extLst>
            </p:cNvPr>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262;p28">
              <a:extLst>
                <a:ext uri="{FF2B5EF4-FFF2-40B4-BE49-F238E27FC236}">
                  <a16:creationId xmlns:a16="http://schemas.microsoft.com/office/drawing/2014/main" id="{57F467CB-2E53-F2DD-A716-5C45D50EE975}"/>
                </a:ext>
              </a:extLst>
            </p:cNvPr>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263;p28">
              <a:extLst>
                <a:ext uri="{FF2B5EF4-FFF2-40B4-BE49-F238E27FC236}">
                  <a16:creationId xmlns:a16="http://schemas.microsoft.com/office/drawing/2014/main" id="{A85FB6F2-C19F-9C17-0DFD-4148316A992C}"/>
                </a:ext>
              </a:extLst>
            </p:cNvPr>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264;p28">
              <a:extLst>
                <a:ext uri="{FF2B5EF4-FFF2-40B4-BE49-F238E27FC236}">
                  <a16:creationId xmlns:a16="http://schemas.microsoft.com/office/drawing/2014/main" id="{D597685E-084F-FA98-20AB-CCBCCCC69718}"/>
                </a:ext>
              </a:extLst>
            </p:cNvPr>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265;p28">
              <a:extLst>
                <a:ext uri="{FF2B5EF4-FFF2-40B4-BE49-F238E27FC236}">
                  <a16:creationId xmlns:a16="http://schemas.microsoft.com/office/drawing/2014/main" id="{61ABD424-164C-D2FE-842C-5ABE54AB829C}"/>
                </a:ext>
              </a:extLst>
            </p:cNvPr>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266;p28">
              <a:extLst>
                <a:ext uri="{FF2B5EF4-FFF2-40B4-BE49-F238E27FC236}">
                  <a16:creationId xmlns:a16="http://schemas.microsoft.com/office/drawing/2014/main" id="{1A783515-C397-7B3D-154C-0C2D97EDABDD}"/>
                </a:ext>
              </a:extLst>
            </p:cNvPr>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 name="Google Shape;267;p28">
              <a:extLst>
                <a:ext uri="{FF2B5EF4-FFF2-40B4-BE49-F238E27FC236}">
                  <a16:creationId xmlns:a16="http://schemas.microsoft.com/office/drawing/2014/main" id="{B5A2042E-30DC-47A4-C83D-076FB765B2F0}"/>
                </a:ext>
              </a:extLst>
            </p:cNvPr>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268;p28">
              <a:extLst>
                <a:ext uri="{FF2B5EF4-FFF2-40B4-BE49-F238E27FC236}">
                  <a16:creationId xmlns:a16="http://schemas.microsoft.com/office/drawing/2014/main" id="{67B3960F-3034-A39A-803B-4E4F93BB1697}"/>
                </a:ext>
              </a:extLst>
            </p:cNvPr>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269;p28">
              <a:extLst>
                <a:ext uri="{FF2B5EF4-FFF2-40B4-BE49-F238E27FC236}">
                  <a16:creationId xmlns:a16="http://schemas.microsoft.com/office/drawing/2014/main" id="{1B5F0629-C842-BCD8-FCBC-8B2820D565F5}"/>
                </a:ext>
              </a:extLst>
            </p:cNvPr>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270;p28">
              <a:extLst>
                <a:ext uri="{FF2B5EF4-FFF2-40B4-BE49-F238E27FC236}">
                  <a16:creationId xmlns:a16="http://schemas.microsoft.com/office/drawing/2014/main" id="{4479A901-194F-BA74-F700-CF7BDB61495C}"/>
                </a:ext>
              </a:extLst>
            </p:cNvPr>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 name="Google Shape;271;p28">
              <a:extLst>
                <a:ext uri="{FF2B5EF4-FFF2-40B4-BE49-F238E27FC236}">
                  <a16:creationId xmlns:a16="http://schemas.microsoft.com/office/drawing/2014/main" id="{8A2768AE-CFC1-3BCA-7013-E2F9DA42A0A4}"/>
                </a:ext>
              </a:extLst>
            </p:cNvPr>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 name="Google Shape;272;p28">
              <a:extLst>
                <a:ext uri="{FF2B5EF4-FFF2-40B4-BE49-F238E27FC236}">
                  <a16:creationId xmlns:a16="http://schemas.microsoft.com/office/drawing/2014/main" id="{92B82E3B-AB34-ED65-C20B-DE8936D45491}"/>
                </a:ext>
              </a:extLst>
            </p:cNvPr>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273;p28">
              <a:extLst>
                <a:ext uri="{FF2B5EF4-FFF2-40B4-BE49-F238E27FC236}">
                  <a16:creationId xmlns:a16="http://schemas.microsoft.com/office/drawing/2014/main" id="{FA374CA1-D3F4-E232-929F-134F87C7E48B}"/>
                </a:ext>
              </a:extLst>
            </p:cNvPr>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274;p28">
              <a:extLst>
                <a:ext uri="{FF2B5EF4-FFF2-40B4-BE49-F238E27FC236}">
                  <a16:creationId xmlns:a16="http://schemas.microsoft.com/office/drawing/2014/main" id="{14D7F093-BDF8-E1AA-F6BF-9FB385E3F71D}"/>
                </a:ext>
              </a:extLst>
            </p:cNvPr>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275;p28">
              <a:extLst>
                <a:ext uri="{FF2B5EF4-FFF2-40B4-BE49-F238E27FC236}">
                  <a16:creationId xmlns:a16="http://schemas.microsoft.com/office/drawing/2014/main" id="{F0729386-3A17-03E9-93DE-B25E6B0028DC}"/>
                </a:ext>
              </a:extLst>
            </p:cNvPr>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276;p28">
              <a:extLst>
                <a:ext uri="{FF2B5EF4-FFF2-40B4-BE49-F238E27FC236}">
                  <a16:creationId xmlns:a16="http://schemas.microsoft.com/office/drawing/2014/main" id="{B75ECA7A-B7D9-3DD0-276B-9D56BDFE9483}"/>
                </a:ext>
              </a:extLst>
            </p:cNvPr>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277;p28">
              <a:extLst>
                <a:ext uri="{FF2B5EF4-FFF2-40B4-BE49-F238E27FC236}">
                  <a16:creationId xmlns:a16="http://schemas.microsoft.com/office/drawing/2014/main" id="{79714A97-A0A3-20DD-14DC-D441592BD195}"/>
                </a:ext>
              </a:extLst>
            </p:cNvPr>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 name="Google Shape;278;p28">
              <a:extLst>
                <a:ext uri="{FF2B5EF4-FFF2-40B4-BE49-F238E27FC236}">
                  <a16:creationId xmlns:a16="http://schemas.microsoft.com/office/drawing/2014/main" id="{0AAD4245-0E78-2465-67CE-F92618ACA557}"/>
                </a:ext>
              </a:extLst>
            </p:cNvPr>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 name="Google Shape;279;p28">
              <a:extLst>
                <a:ext uri="{FF2B5EF4-FFF2-40B4-BE49-F238E27FC236}">
                  <a16:creationId xmlns:a16="http://schemas.microsoft.com/office/drawing/2014/main" id="{ADDC9AB7-3B6C-72B5-DBB8-714AFFC48D32}"/>
                </a:ext>
              </a:extLst>
            </p:cNvPr>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 name="Google Shape;280;p28">
              <a:extLst>
                <a:ext uri="{FF2B5EF4-FFF2-40B4-BE49-F238E27FC236}">
                  <a16:creationId xmlns:a16="http://schemas.microsoft.com/office/drawing/2014/main" id="{FA98C092-BD32-AB41-270A-C1E2497F1311}"/>
                </a:ext>
              </a:extLst>
            </p:cNvPr>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 name="Google Shape;281;p28">
              <a:extLst>
                <a:ext uri="{FF2B5EF4-FFF2-40B4-BE49-F238E27FC236}">
                  <a16:creationId xmlns:a16="http://schemas.microsoft.com/office/drawing/2014/main" id="{796066DC-3237-A605-A4D2-AC0BE6BA4C34}"/>
                </a:ext>
              </a:extLst>
            </p:cNvPr>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 name="Google Shape;282;p28">
              <a:extLst>
                <a:ext uri="{FF2B5EF4-FFF2-40B4-BE49-F238E27FC236}">
                  <a16:creationId xmlns:a16="http://schemas.microsoft.com/office/drawing/2014/main" id="{DDF4E13F-4CA2-40A0-F3D1-C47471ACDCF9}"/>
                </a:ext>
              </a:extLst>
            </p:cNvPr>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 name="Google Shape;283;p28">
              <a:extLst>
                <a:ext uri="{FF2B5EF4-FFF2-40B4-BE49-F238E27FC236}">
                  <a16:creationId xmlns:a16="http://schemas.microsoft.com/office/drawing/2014/main" id="{DF998EDC-7DD8-3929-7AE4-3C9E1199DD19}"/>
                </a:ext>
              </a:extLst>
            </p:cNvPr>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 name="Google Shape;284;p28">
              <a:extLst>
                <a:ext uri="{FF2B5EF4-FFF2-40B4-BE49-F238E27FC236}">
                  <a16:creationId xmlns:a16="http://schemas.microsoft.com/office/drawing/2014/main" id="{86008BE1-CF32-D7A1-70C2-8BE49CDCC0FF}"/>
                </a:ext>
              </a:extLst>
            </p:cNvPr>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 name="Google Shape;285;p28">
              <a:extLst>
                <a:ext uri="{FF2B5EF4-FFF2-40B4-BE49-F238E27FC236}">
                  <a16:creationId xmlns:a16="http://schemas.microsoft.com/office/drawing/2014/main" id="{35F6DAF8-15D9-11E4-8D45-719249CAA06F}"/>
                </a:ext>
              </a:extLst>
            </p:cNvPr>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 name="Google Shape;286;p28">
              <a:extLst>
                <a:ext uri="{FF2B5EF4-FFF2-40B4-BE49-F238E27FC236}">
                  <a16:creationId xmlns:a16="http://schemas.microsoft.com/office/drawing/2014/main" id="{27492737-AAB3-FCC6-DF5D-003CC62AEF3E}"/>
                </a:ext>
              </a:extLst>
            </p:cNvPr>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 name="Google Shape;287;p28">
              <a:extLst>
                <a:ext uri="{FF2B5EF4-FFF2-40B4-BE49-F238E27FC236}">
                  <a16:creationId xmlns:a16="http://schemas.microsoft.com/office/drawing/2014/main" id="{BE11357D-0049-6FDA-0D5D-609582BF974D}"/>
                </a:ext>
              </a:extLst>
            </p:cNvPr>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 name="Google Shape;288;p28">
              <a:extLst>
                <a:ext uri="{FF2B5EF4-FFF2-40B4-BE49-F238E27FC236}">
                  <a16:creationId xmlns:a16="http://schemas.microsoft.com/office/drawing/2014/main" id="{BA781623-357E-1A5A-9613-AB25532A2857}"/>
                </a:ext>
              </a:extLst>
            </p:cNvPr>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 name="Google Shape;289;p28">
              <a:extLst>
                <a:ext uri="{FF2B5EF4-FFF2-40B4-BE49-F238E27FC236}">
                  <a16:creationId xmlns:a16="http://schemas.microsoft.com/office/drawing/2014/main" id="{876813CD-D226-298E-23AF-9A37CDDC059E}"/>
                </a:ext>
              </a:extLst>
            </p:cNvPr>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 name="Google Shape;290;p28">
              <a:extLst>
                <a:ext uri="{FF2B5EF4-FFF2-40B4-BE49-F238E27FC236}">
                  <a16:creationId xmlns:a16="http://schemas.microsoft.com/office/drawing/2014/main" id="{D1313713-5B14-83F9-DC58-AAC8A0B99D8C}"/>
                </a:ext>
              </a:extLst>
            </p:cNvPr>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 name="Google Shape;291;p28">
              <a:extLst>
                <a:ext uri="{FF2B5EF4-FFF2-40B4-BE49-F238E27FC236}">
                  <a16:creationId xmlns:a16="http://schemas.microsoft.com/office/drawing/2014/main" id="{B65039F1-409F-7D1A-033A-0728DFACF0A2}"/>
                </a:ext>
              </a:extLst>
            </p:cNvPr>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 name="Google Shape;292;p28">
              <a:extLst>
                <a:ext uri="{FF2B5EF4-FFF2-40B4-BE49-F238E27FC236}">
                  <a16:creationId xmlns:a16="http://schemas.microsoft.com/office/drawing/2014/main" id="{50BA1298-E319-2EE3-2E68-1AA049AF50FD}"/>
                </a:ext>
              </a:extLst>
            </p:cNvPr>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 name="Google Shape;293;p28">
              <a:extLst>
                <a:ext uri="{FF2B5EF4-FFF2-40B4-BE49-F238E27FC236}">
                  <a16:creationId xmlns:a16="http://schemas.microsoft.com/office/drawing/2014/main" id="{CBAD87E2-E7B5-C87A-8349-12C28EF56482}"/>
                </a:ext>
              </a:extLst>
            </p:cNvPr>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 name="Google Shape;294;p28">
              <a:extLst>
                <a:ext uri="{FF2B5EF4-FFF2-40B4-BE49-F238E27FC236}">
                  <a16:creationId xmlns:a16="http://schemas.microsoft.com/office/drawing/2014/main" id="{C20A154F-F60F-FB18-99BF-288B348592CA}"/>
                </a:ext>
              </a:extLst>
            </p:cNvPr>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grp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 name="Google Shape;295;p28">
              <a:extLst>
                <a:ext uri="{FF2B5EF4-FFF2-40B4-BE49-F238E27FC236}">
                  <a16:creationId xmlns:a16="http://schemas.microsoft.com/office/drawing/2014/main" id="{12385600-9887-92DE-2EF8-2CCF545CC34C}"/>
                </a:ext>
              </a:extLst>
            </p:cNvPr>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 name="Google Shape;296;p28">
              <a:extLst>
                <a:ext uri="{FF2B5EF4-FFF2-40B4-BE49-F238E27FC236}">
                  <a16:creationId xmlns:a16="http://schemas.microsoft.com/office/drawing/2014/main" id="{F1D342CF-57BD-59CE-3517-18DF4DB61348}"/>
                </a:ext>
              </a:extLst>
            </p:cNvPr>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297;p28">
              <a:extLst>
                <a:ext uri="{FF2B5EF4-FFF2-40B4-BE49-F238E27FC236}">
                  <a16:creationId xmlns:a16="http://schemas.microsoft.com/office/drawing/2014/main" id="{F7F830FB-7A9B-EF09-C0EF-6D8A834D803C}"/>
                </a:ext>
              </a:extLst>
            </p:cNvPr>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 name="Google Shape;298;p28">
              <a:extLst>
                <a:ext uri="{FF2B5EF4-FFF2-40B4-BE49-F238E27FC236}">
                  <a16:creationId xmlns:a16="http://schemas.microsoft.com/office/drawing/2014/main" id="{1ED7077B-F2CD-E3DE-A3E5-3933A864C959}"/>
                </a:ext>
              </a:extLst>
            </p:cNvPr>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 name="Google Shape;299;p28">
              <a:extLst>
                <a:ext uri="{FF2B5EF4-FFF2-40B4-BE49-F238E27FC236}">
                  <a16:creationId xmlns:a16="http://schemas.microsoft.com/office/drawing/2014/main" id="{C1F7B7C5-69EB-95DC-A3B8-3E6059B1763F}"/>
                </a:ext>
              </a:extLst>
            </p:cNvPr>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300;p28">
              <a:extLst>
                <a:ext uri="{FF2B5EF4-FFF2-40B4-BE49-F238E27FC236}">
                  <a16:creationId xmlns:a16="http://schemas.microsoft.com/office/drawing/2014/main" id="{86E57FEB-5DF0-24C7-10F2-73D005B3F757}"/>
                </a:ext>
              </a:extLst>
            </p:cNvPr>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 name="Google Shape;301;p28">
              <a:extLst>
                <a:ext uri="{FF2B5EF4-FFF2-40B4-BE49-F238E27FC236}">
                  <a16:creationId xmlns:a16="http://schemas.microsoft.com/office/drawing/2014/main" id="{B21AE3F5-22E4-76A0-FB4F-3BDFCDF5837B}"/>
                </a:ext>
              </a:extLst>
            </p:cNvPr>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 name="Google Shape;302;p28">
              <a:extLst>
                <a:ext uri="{FF2B5EF4-FFF2-40B4-BE49-F238E27FC236}">
                  <a16:creationId xmlns:a16="http://schemas.microsoft.com/office/drawing/2014/main" id="{04EDDFB4-C990-3296-EB8D-C53DED905733}"/>
                </a:ext>
              </a:extLst>
            </p:cNvPr>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303;p28">
              <a:extLst>
                <a:ext uri="{FF2B5EF4-FFF2-40B4-BE49-F238E27FC236}">
                  <a16:creationId xmlns:a16="http://schemas.microsoft.com/office/drawing/2014/main" id="{1F80234D-EDDC-4658-9390-AA368BB59F5C}"/>
                </a:ext>
              </a:extLst>
            </p:cNvPr>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304;p28">
              <a:extLst>
                <a:ext uri="{FF2B5EF4-FFF2-40B4-BE49-F238E27FC236}">
                  <a16:creationId xmlns:a16="http://schemas.microsoft.com/office/drawing/2014/main" id="{3277D2EB-9E2C-049F-94F3-883B51B4E9CC}"/>
                </a:ext>
              </a:extLst>
            </p:cNvPr>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305;p28">
              <a:extLst>
                <a:ext uri="{FF2B5EF4-FFF2-40B4-BE49-F238E27FC236}">
                  <a16:creationId xmlns:a16="http://schemas.microsoft.com/office/drawing/2014/main" id="{50C8C4F2-30A2-0213-3127-E14A74B981E0}"/>
                </a:ext>
              </a:extLst>
            </p:cNvPr>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306;p28">
              <a:extLst>
                <a:ext uri="{FF2B5EF4-FFF2-40B4-BE49-F238E27FC236}">
                  <a16:creationId xmlns:a16="http://schemas.microsoft.com/office/drawing/2014/main" id="{54F67B4F-DB12-5FD1-F74D-39BA791E9FF6}"/>
                </a:ext>
              </a:extLst>
            </p:cNvPr>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307;p28">
              <a:extLst>
                <a:ext uri="{FF2B5EF4-FFF2-40B4-BE49-F238E27FC236}">
                  <a16:creationId xmlns:a16="http://schemas.microsoft.com/office/drawing/2014/main" id="{4E6E4FF0-027C-C75E-48D7-C1EBBC53F7B5}"/>
                </a:ext>
              </a:extLst>
            </p:cNvPr>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308;p28">
              <a:extLst>
                <a:ext uri="{FF2B5EF4-FFF2-40B4-BE49-F238E27FC236}">
                  <a16:creationId xmlns:a16="http://schemas.microsoft.com/office/drawing/2014/main" id="{EFFC8AA1-7E4E-196A-364D-45DE2B4D9395}"/>
                </a:ext>
              </a:extLst>
            </p:cNvPr>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309;p28">
              <a:extLst>
                <a:ext uri="{FF2B5EF4-FFF2-40B4-BE49-F238E27FC236}">
                  <a16:creationId xmlns:a16="http://schemas.microsoft.com/office/drawing/2014/main" id="{2E4B0E55-151A-D609-2695-DAF341A0F720}"/>
                </a:ext>
              </a:extLst>
            </p:cNvPr>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310;p28">
              <a:extLst>
                <a:ext uri="{FF2B5EF4-FFF2-40B4-BE49-F238E27FC236}">
                  <a16:creationId xmlns:a16="http://schemas.microsoft.com/office/drawing/2014/main" id="{D07C3525-7811-C48E-487E-82C31768DB35}"/>
                </a:ext>
              </a:extLst>
            </p:cNvPr>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 name="Google Shape;311;p28">
              <a:extLst>
                <a:ext uri="{FF2B5EF4-FFF2-40B4-BE49-F238E27FC236}">
                  <a16:creationId xmlns:a16="http://schemas.microsoft.com/office/drawing/2014/main" id="{64BC265E-CA44-6224-2BDA-D363C11094D3}"/>
                </a:ext>
              </a:extLst>
            </p:cNvPr>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grp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 name="Hình Bầu dục 4">
            <a:extLst>
              <a:ext uri="{FF2B5EF4-FFF2-40B4-BE49-F238E27FC236}">
                <a16:creationId xmlns:a16="http://schemas.microsoft.com/office/drawing/2014/main" id="{0AD37FAE-4307-94E5-4D91-0C1D701AC6C8}"/>
              </a:ext>
            </a:extLst>
          </p:cNvPr>
          <p:cNvSpPr/>
          <p:nvPr/>
        </p:nvSpPr>
        <p:spPr>
          <a:xfrm>
            <a:off x="13969681" y="148390"/>
            <a:ext cx="524720" cy="526619"/>
          </a:xfrm>
          <a:prstGeom prst="ellipse">
            <a:avLst/>
          </a:prstGeom>
          <a:blipFill>
            <a:blip r:embed="rId11"/>
            <a:stretch>
              <a:fillRect/>
            </a:stretch>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ộp Văn bản 5">
            <a:extLst>
              <a:ext uri="{FF2B5EF4-FFF2-40B4-BE49-F238E27FC236}">
                <a16:creationId xmlns:a16="http://schemas.microsoft.com/office/drawing/2014/main" id="{FBABACF9-5C70-11A2-0262-F27A6DB409DF}"/>
              </a:ext>
            </a:extLst>
          </p:cNvPr>
          <p:cNvSpPr txBox="1"/>
          <p:nvPr/>
        </p:nvSpPr>
        <p:spPr>
          <a:xfrm>
            <a:off x="17324890" y="227034"/>
            <a:ext cx="2346131" cy="369332"/>
          </a:xfrm>
          <a:prstGeom prst="rect">
            <a:avLst/>
          </a:prstGeom>
          <a:noFill/>
        </p:spPr>
        <p:txBody>
          <a:bodyPr wrap="square" rtlCol="0">
            <a:spAutoFit/>
          </a:bodyPr>
          <a:lstStyle/>
          <a:p>
            <a:pPr algn="ctr"/>
            <a:r>
              <a:rPr lang="vi-VN" b="1" dirty="0">
                <a:solidFill>
                  <a:schemeClr val="bg2">
                    <a:lumMod val="25000"/>
                  </a:schemeClr>
                </a:solidFill>
              </a:rPr>
              <a:t>Nhóm 6</a:t>
            </a:r>
          </a:p>
        </p:txBody>
      </p:sp>
      <p:sp>
        <p:nvSpPr>
          <p:cNvPr id="6" name="Hộp Văn bản 7">
            <a:extLst>
              <a:ext uri="{FF2B5EF4-FFF2-40B4-BE49-F238E27FC236}">
                <a16:creationId xmlns:a16="http://schemas.microsoft.com/office/drawing/2014/main" id="{5A7A4FDA-E91A-0930-430A-2DBE7C94F5DC}"/>
              </a:ext>
            </a:extLst>
          </p:cNvPr>
          <p:cNvSpPr txBox="1"/>
          <p:nvPr/>
        </p:nvSpPr>
        <p:spPr>
          <a:xfrm>
            <a:off x="-10128464" y="349914"/>
            <a:ext cx="9261112" cy="769441"/>
          </a:xfrm>
          <a:prstGeom prst="rect">
            <a:avLst/>
          </a:prstGeom>
          <a:noFill/>
        </p:spPr>
        <p:txBody>
          <a:bodyPr wrap="square" rtlCol="0">
            <a:spAutoFit/>
          </a:bodyPr>
          <a:lstStyle/>
          <a:p>
            <a:r>
              <a:rPr lang="vi-VN" sz="4400" b="1" dirty="0">
                <a:solidFill>
                  <a:schemeClr val="bg2">
                    <a:lumMod val="25000"/>
                  </a:schemeClr>
                </a:solidFill>
                <a:latin typeface="+mj-lt"/>
              </a:rPr>
              <a:t>Pháp luật đại cương</a:t>
            </a:r>
          </a:p>
        </p:txBody>
      </p:sp>
      <p:sp>
        <p:nvSpPr>
          <p:cNvPr id="10" name="Hộp Văn bản 8">
            <a:extLst>
              <a:ext uri="{FF2B5EF4-FFF2-40B4-BE49-F238E27FC236}">
                <a16:creationId xmlns:a16="http://schemas.microsoft.com/office/drawing/2014/main" id="{B0E65DA3-D0B1-7CD1-E0E5-82989D75EFF0}"/>
              </a:ext>
            </a:extLst>
          </p:cNvPr>
          <p:cNvSpPr txBox="1"/>
          <p:nvPr/>
        </p:nvSpPr>
        <p:spPr>
          <a:xfrm>
            <a:off x="-11129113" y="1119355"/>
            <a:ext cx="3024376" cy="461665"/>
          </a:xfrm>
          <a:prstGeom prst="rect">
            <a:avLst/>
          </a:prstGeom>
          <a:noFill/>
        </p:spPr>
        <p:txBody>
          <a:bodyPr wrap="square" rtlCol="0">
            <a:spAutoFit/>
          </a:bodyPr>
          <a:lstStyle/>
          <a:p>
            <a:r>
              <a:rPr lang="vi-VN" sz="2400">
                <a:solidFill>
                  <a:schemeClr val="bg2">
                    <a:lumMod val="25000"/>
                  </a:schemeClr>
                </a:solidFill>
              </a:rPr>
              <a:t>Kết quả thực hiện</a:t>
            </a:r>
            <a:endParaRPr lang="vi-VN" sz="2400" dirty="0">
              <a:solidFill>
                <a:schemeClr val="bg2">
                  <a:lumMod val="25000"/>
                </a:schemeClr>
              </a:solidFill>
            </a:endParaRPr>
          </a:p>
        </p:txBody>
      </p:sp>
      <p:pic>
        <p:nvPicPr>
          <p:cNvPr id="16" name="Hình ảnh 28" descr="Ảnh có chứa đồ họa véc-tơ&#10;&#10;Mô tả được tạo tự động">
            <a:extLst>
              <a:ext uri="{FF2B5EF4-FFF2-40B4-BE49-F238E27FC236}">
                <a16:creationId xmlns:a16="http://schemas.microsoft.com/office/drawing/2014/main" id="{9B710851-740A-7CCE-ADE5-7F64F6880582}"/>
              </a:ext>
            </a:extLst>
          </p:cNvPr>
          <p:cNvPicPr>
            <a:picLocks noChangeAspect="1"/>
          </p:cNvPicPr>
          <p:nvPr/>
        </p:nvPicPr>
        <p:blipFill>
          <a:blip r:embed="rId12" cstate="print">
            <a:alphaModFix amt="0"/>
            <a:extLst>
              <a:ext uri="{28A0092B-C50C-407E-A947-70E740481C1C}">
                <a14:useLocalDpi xmlns:a14="http://schemas.microsoft.com/office/drawing/2010/main" val="0"/>
              </a:ext>
            </a:extLst>
          </a:blip>
          <a:stretch>
            <a:fillRect/>
          </a:stretch>
        </p:blipFill>
        <p:spPr>
          <a:xfrm rot="7909059">
            <a:off x="4765064" y="2100309"/>
            <a:ext cx="774415" cy="774415"/>
          </a:xfrm>
          <a:prstGeom prst="rect">
            <a:avLst/>
          </a:prstGeom>
        </p:spPr>
      </p:pic>
      <p:pic>
        <p:nvPicPr>
          <p:cNvPr id="11" name="Picture 10">
            <a:extLst>
              <a:ext uri="{FF2B5EF4-FFF2-40B4-BE49-F238E27FC236}">
                <a16:creationId xmlns:a16="http://schemas.microsoft.com/office/drawing/2014/main" id="{AE42DAC6-CE1B-08E7-70EC-9B9BE6287A6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2747454">
            <a:off x="1359999" y="8398199"/>
            <a:ext cx="137766" cy="183086"/>
          </a:xfrm>
          <a:prstGeom prst="rect">
            <a:avLst/>
          </a:prstGeom>
        </p:spPr>
      </p:pic>
      <p:pic>
        <p:nvPicPr>
          <p:cNvPr id="12" name="Hình ảnh 28" descr="Ảnh có chứa đồ họa véc-tơ&#10;&#10;Mô tả được tạo tự động">
            <a:extLst>
              <a:ext uri="{FF2B5EF4-FFF2-40B4-BE49-F238E27FC236}">
                <a16:creationId xmlns:a16="http://schemas.microsoft.com/office/drawing/2014/main" id="{168F7807-7C43-D3A1-945D-831D9C388C75}"/>
              </a:ext>
            </a:extLst>
          </p:cNvPr>
          <p:cNvPicPr>
            <a:picLocks noChangeAspect="1"/>
          </p:cNvPicPr>
          <p:nvPr/>
        </p:nvPicPr>
        <p:blipFill>
          <a:blip r:embed="rId12" cstate="print">
            <a:alphaModFix amt="0"/>
            <a:extLst>
              <a:ext uri="{28A0092B-C50C-407E-A947-70E740481C1C}">
                <a14:useLocalDpi xmlns:a14="http://schemas.microsoft.com/office/drawing/2010/main" val="0"/>
              </a:ext>
            </a:extLst>
          </a:blip>
          <a:stretch>
            <a:fillRect/>
          </a:stretch>
        </p:blipFill>
        <p:spPr>
          <a:xfrm rot="7909059">
            <a:off x="4402845" y="7907025"/>
            <a:ext cx="774415" cy="774415"/>
          </a:xfrm>
          <a:prstGeom prst="rect">
            <a:avLst/>
          </a:prstGeom>
        </p:spPr>
      </p:pic>
      <p:sp>
        <p:nvSpPr>
          <p:cNvPr id="14" name="Hình chữ nhật 6">
            <a:extLst>
              <a:ext uri="{FF2B5EF4-FFF2-40B4-BE49-F238E27FC236}">
                <a16:creationId xmlns:a16="http://schemas.microsoft.com/office/drawing/2014/main" id="{AB846B76-9AD4-E3A5-BC08-6D01B99E967B}"/>
              </a:ext>
            </a:extLst>
          </p:cNvPr>
          <p:cNvSpPr/>
          <p:nvPr/>
        </p:nvSpPr>
        <p:spPr>
          <a:xfrm>
            <a:off x="354465" y="7630006"/>
            <a:ext cx="5307597" cy="913266"/>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dirty="0"/>
          </a:p>
        </p:txBody>
      </p:sp>
      <p:sp>
        <p:nvSpPr>
          <p:cNvPr id="15" name="Hộp Văn bản 22">
            <a:extLst>
              <a:ext uri="{FF2B5EF4-FFF2-40B4-BE49-F238E27FC236}">
                <a16:creationId xmlns:a16="http://schemas.microsoft.com/office/drawing/2014/main" id="{41655245-C28E-5732-93C8-E11AFEE8CC20}"/>
              </a:ext>
            </a:extLst>
          </p:cNvPr>
          <p:cNvSpPr txBox="1"/>
          <p:nvPr/>
        </p:nvSpPr>
        <p:spPr>
          <a:xfrm>
            <a:off x="471963" y="8379318"/>
            <a:ext cx="1952562" cy="461665"/>
          </a:xfrm>
          <a:prstGeom prst="rect">
            <a:avLst/>
          </a:prstGeom>
          <a:noFill/>
        </p:spPr>
        <p:txBody>
          <a:bodyPr wrap="square" rtlCol="0">
            <a:spAutoFit/>
          </a:bodyPr>
          <a:lstStyle/>
          <a:p>
            <a:r>
              <a:rPr lang="vi-VN" sz="2400" b="1" dirty="0">
                <a:solidFill>
                  <a:schemeClr val="bg1"/>
                </a:solidFill>
                <a:latin typeface="+mj-lt"/>
              </a:rPr>
              <a:t>Nội dung 1</a:t>
            </a:r>
          </a:p>
        </p:txBody>
      </p:sp>
      <p:sp>
        <p:nvSpPr>
          <p:cNvPr id="98" name="Hộp Văn bản 1">
            <a:extLst>
              <a:ext uri="{FF2B5EF4-FFF2-40B4-BE49-F238E27FC236}">
                <a16:creationId xmlns:a16="http://schemas.microsoft.com/office/drawing/2014/main" id="{8D956D8C-8753-7B57-7C38-9CA084AA8B29}"/>
              </a:ext>
            </a:extLst>
          </p:cNvPr>
          <p:cNvSpPr txBox="1"/>
          <p:nvPr/>
        </p:nvSpPr>
        <p:spPr>
          <a:xfrm>
            <a:off x="399224" y="9171513"/>
            <a:ext cx="5099161" cy="523220"/>
          </a:xfrm>
          <a:prstGeom prst="rect">
            <a:avLst/>
          </a:prstGeom>
          <a:noFill/>
        </p:spPr>
        <p:txBody>
          <a:bodyPr wrap="square" rtlCol="0">
            <a:spAutoFit/>
          </a:bodyPr>
          <a:lstStyle/>
          <a:p>
            <a:pPr algn="ctr"/>
            <a:r>
              <a:rPr lang="vi-VN" sz="2800" b="1" dirty="0">
                <a:solidFill>
                  <a:schemeClr val="bg1"/>
                </a:solidFill>
                <a:latin typeface="+mj-lt"/>
              </a:rPr>
              <a:t>Khái niệm của tham nhũng</a:t>
            </a:r>
            <a:endParaRPr lang="en-US" sz="2800" b="1" dirty="0">
              <a:solidFill>
                <a:schemeClr val="bg1"/>
              </a:solidFill>
              <a:latin typeface="+mj-lt"/>
            </a:endParaRPr>
          </a:p>
        </p:txBody>
      </p:sp>
      <p:sp>
        <p:nvSpPr>
          <p:cNvPr id="99" name="Hình chữ nhật 9">
            <a:extLst>
              <a:ext uri="{FF2B5EF4-FFF2-40B4-BE49-F238E27FC236}">
                <a16:creationId xmlns:a16="http://schemas.microsoft.com/office/drawing/2014/main" id="{33EE56F1-C9DA-C7E3-38C2-E3AE6CBB85CA}"/>
              </a:ext>
            </a:extLst>
          </p:cNvPr>
          <p:cNvSpPr/>
          <p:nvPr/>
        </p:nvSpPr>
        <p:spPr>
          <a:xfrm>
            <a:off x="353327" y="10164275"/>
            <a:ext cx="5307597" cy="916140"/>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00" name="Hộp Văn bản 23">
            <a:extLst>
              <a:ext uri="{FF2B5EF4-FFF2-40B4-BE49-F238E27FC236}">
                <a16:creationId xmlns:a16="http://schemas.microsoft.com/office/drawing/2014/main" id="{CDFA3EF9-A262-73A1-11E7-A26A479244CB}"/>
              </a:ext>
            </a:extLst>
          </p:cNvPr>
          <p:cNvSpPr txBox="1"/>
          <p:nvPr/>
        </p:nvSpPr>
        <p:spPr>
          <a:xfrm>
            <a:off x="407624" y="11228626"/>
            <a:ext cx="2498233" cy="461665"/>
          </a:xfrm>
          <a:prstGeom prst="rect">
            <a:avLst/>
          </a:prstGeom>
          <a:noFill/>
        </p:spPr>
        <p:txBody>
          <a:bodyPr wrap="square" rtlCol="0">
            <a:spAutoFit/>
          </a:bodyPr>
          <a:lstStyle/>
          <a:p>
            <a:r>
              <a:rPr lang="vi-VN" sz="2400" b="1" dirty="0">
                <a:solidFill>
                  <a:schemeClr val="bg1"/>
                </a:solidFill>
                <a:latin typeface="+mj-lt"/>
              </a:rPr>
              <a:t>Nội dung 2</a:t>
            </a:r>
          </a:p>
        </p:txBody>
      </p:sp>
      <p:sp>
        <p:nvSpPr>
          <p:cNvPr id="101" name="Hộp Văn bản 36">
            <a:extLst>
              <a:ext uri="{FF2B5EF4-FFF2-40B4-BE49-F238E27FC236}">
                <a16:creationId xmlns:a16="http://schemas.microsoft.com/office/drawing/2014/main" id="{B928133B-1D2D-A36E-0478-BA8430118248}"/>
              </a:ext>
            </a:extLst>
          </p:cNvPr>
          <p:cNvSpPr txBox="1"/>
          <p:nvPr/>
        </p:nvSpPr>
        <p:spPr>
          <a:xfrm>
            <a:off x="646622" y="11647393"/>
            <a:ext cx="4721006" cy="523220"/>
          </a:xfrm>
          <a:prstGeom prst="rect">
            <a:avLst/>
          </a:prstGeom>
          <a:noFill/>
        </p:spPr>
        <p:txBody>
          <a:bodyPr wrap="square" rtlCol="0">
            <a:spAutoFit/>
          </a:bodyPr>
          <a:lstStyle/>
          <a:p>
            <a:pPr algn="ctr"/>
            <a:r>
              <a:rPr lang="vi-VN" sz="2800" b="1" dirty="0">
                <a:solidFill>
                  <a:schemeClr val="bg1"/>
                </a:solidFill>
                <a:latin typeface="+mj-lt"/>
              </a:rPr>
              <a:t>Đặc trưng của tham nhũng</a:t>
            </a:r>
            <a:endParaRPr lang="en-US" sz="2800" b="1" dirty="0">
              <a:solidFill>
                <a:schemeClr val="bg1"/>
              </a:solidFill>
              <a:latin typeface="+mj-lt"/>
            </a:endParaRPr>
          </a:p>
        </p:txBody>
      </p:sp>
      <p:sp>
        <p:nvSpPr>
          <p:cNvPr id="102" name="Hình chữ nhật 9">
            <a:extLst>
              <a:ext uri="{FF2B5EF4-FFF2-40B4-BE49-F238E27FC236}">
                <a16:creationId xmlns:a16="http://schemas.microsoft.com/office/drawing/2014/main" id="{93498327-5125-E964-49FE-4FBF64C4969A}"/>
              </a:ext>
            </a:extLst>
          </p:cNvPr>
          <p:cNvSpPr/>
          <p:nvPr/>
        </p:nvSpPr>
        <p:spPr>
          <a:xfrm>
            <a:off x="1610842" y="10205804"/>
            <a:ext cx="1288642" cy="1217812"/>
          </a:xfrm>
          <a:prstGeom prst="rect">
            <a:avLst/>
          </a:prstGeom>
          <a:noFill/>
          <a:ln w="571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03" name="Hộp Văn bản 39">
            <a:extLst>
              <a:ext uri="{FF2B5EF4-FFF2-40B4-BE49-F238E27FC236}">
                <a16:creationId xmlns:a16="http://schemas.microsoft.com/office/drawing/2014/main" id="{1BE45D9D-E1EC-D35F-06C2-839BCD5AFED5}"/>
              </a:ext>
            </a:extLst>
          </p:cNvPr>
          <p:cNvSpPr txBox="1"/>
          <p:nvPr/>
        </p:nvSpPr>
        <p:spPr>
          <a:xfrm>
            <a:off x="1894170" y="14350318"/>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3</a:t>
            </a:r>
          </a:p>
        </p:txBody>
      </p:sp>
      <p:sp>
        <p:nvSpPr>
          <p:cNvPr id="104" name="Hình chữ nhật 10">
            <a:extLst>
              <a:ext uri="{FF2B5EF4-FFF2-40B4-BE49-F238E27FC236}">
                <a16:creationId xmlns:a16="http://schemas.microsoft.com/office/drawing/2014/main" id="{1965A779-EC3A-BB46-D583-4071AB55ED55}"/>
              </a:ext>
            </a:extLst>
          </p:cNvPr>
          <p:cNvSpPr/>
          <p:nvPr/>
        </p:nvSpPr>
        <p:spPr>
          <a:xfrm>
            <a:off x="354465" y="15834456"/>
            <a:ext cx="5306459" cy="1367851"/>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05" name="Hộp Văn bản 24">
            <a:extLst>
              <a:ext uri="{FF2B5EF4-FFF2-40B4-BE49-F238E27FC236}">
                <a16:creationId xmlns:a16="http://schemas.microsoft.com/office/drawing/2014/main" id="{6DF35794-D10B-058D-486F-EEA9F7FC42A9}"/>
              </a:ext>
            </a:extLst>
          </p:cNvPr>
          <p:cNvSpPr txBox="1"/>
          <p:nvPr/>
        </p:nvSpPr>
        <p:spPr>
          <a:xfrm>
            <a:off x="450571" y="17262195"/>
            <a:ext cx="2498233" cy="461665"/>
          </a:xfrm>
          <a:prstGeom prst="rect">
            <a:avLst/>
          </a:prstGeom>
          <a:noFill/>
        </p:spPr>
        <p:txBody>
          <a:bodyPr wrap="square" rtlCol="0">
            <a:spAutoFit/>
          </a:bodyPr>
          <a:lstStyle/>
          <a:p>
            <a:r>
              <a:rPr lang="vi-VN" sz="2400" b="1" dirty="0">
                <a:solidFill>
                  <a:schemeClr val="bg1"/>
                </a:solidFill>
                <a:latin typeface="+mj-lt"/>
              </a:rPr>
              <a:t>Nội dung 4</a:t>
            </a:r>
          </a:p>
        </p:txBody>
      </p:sp>
      <p:sp>
        <p:nvSpPr>
          <p:cNvPr id="106" name="Hộp Văn bản 39">
            <a:extLst>
              <a:ext uri="{FF2B5EF4-FFF2-40B4-BE49-F238E27FC236}">
                <a16:creationId xmlns:a16="http://schemas.microsoft.com/office/drawing/2014/main" id="{8884C22E-21B3-9549-DB4F-8A17DE4B9A9A}"/>
              </a:ext>
            </a:extLst>
          </p:cNvPr>
          <p:cNvSpPr txBox="1"/>
          <p:nvPr/>
        </p:nvSpPr>
        <p:spPr>
          <a:xfrm>
            <a:off x="2328108" y="16572962"/>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4</a:t>
            </a:r>
          </a:p>
        </p:txBody>
      </p:sp>
      <p:sp>
        <p:nvSpPr>
          <p:cNvPr id="107" name="Hộp Văn bản 38">
            <a:extLst>
              <a:ext uri="{FF2B5EF4-FFF2-40B4-BE49-F238E27FC236}">
                <a16:creationId xmlns:a16="http://schemas.microsoft.com/office/drawing/2014/main" id="{647BDA74-9543-43D5-8901-A887976BB44C}"/>
              </a:ext>
            </a:extLst>
          </p:cNvPr>
          <p:cNvSpPr txBox="1"/>
          <p:nvPr/>
        </p:nvSpPr>
        <p:spPr>
          <a:xfrm>
            <a:off x="394200" y="18292505"/>
            <a:ext cx="5225850" cy="954107"/>
          </a:xfrm>
          <a:prstGeom prst="rect">
            <a:avLst/>
          </a:prstGeom>
          <a:noFill/>
        </p:spPr>
        <p:txBody>
          <a:bodyPr wrap="square" rtlCol="0">
            <a:spAutoFit/>
          </a:bodyPr>
          <a:lstStyle/>
          <a:p>
            <a:pPr algn="ctr"/>
            <a:r>
              <a:rPr lang="vi-VN" sz="2800" b="1" dirty="0">
                <a:solidFill>
                  <a:schemeClr val="bg1"/>
                </a:solidFill>
                <a:latin typeface="+mj-lt"/>
              </a:rPr>
              <a:t>Các hành vi và trách nhiệm pháp lý của tham nhũng</a:t>
            </a:r>
            <a:endParaRPr lang="en-US" sz="2800" b="1" dirty="0">
              <a:solidFill>
                <a:schemeClr val="bg1"/>
              </a:solidFill>
              <a:latin typeface="+mj-lt"/>
            </a:endParaRPr>
          </a:p>
        </p:txBody>
      </p:sp>
      <p:pic>
        <p:nvPicPr>
          <p:cNvPr id="108" name="Hình ảnh 40">
            <a:extLst>
              <a:ext uri="{FF2B5EF4-FFF2-40B4-BE49-F238E27FC236}">
                <a16:creationId xmlns:a16="http://schemas.microsoft.com/office/drawing/2014/main" id="{93C18F15-5C16-6D17-3C5C-9C85E5C14216}"/>
              </a:ext>
            </a:extLst>
          </p:cNvPr>
          <p:cNvPicPr>
            <a:picLocks noChangeAspect="1"/>
          </p:cNvPicPr>
          <p:nvPr/>
        </p:nvPicPr>
        <p:blipFill>
          <a:blip r:embed="rId14" cstate="print">
            <a:alphaModFix amt="0"/>
            <a:extLst>
              <a:ext uri="{28A0092B-C50C-407E-A947-70E740481C1C}">
                <a14:useLocalDpi xmlns:a14="http://schemas.microsoft.com/office/drawing/2010/main" val="0"/>
              </a:ext>
            </a:extLst>
          </a:blip>
          <a:stretch>
            <a:fillRect/>
          </a:stretch>
        </p:blipFill>
        <p:spPr>
          <a:xfrm rot="5400000">
            <a:off x="4394507" y="14117480"/>
            <a:ext cx="741659" cy="741659"/>
          </a:xfrm>
          <a:prstGeom prst="rect">
            <a:avLst/>
          </a:prstGeom>
        </p:spPr>
      </p:pic>
      <p:sp>
        <p:nvSpPr>
          <p:cNvPr id="109" name="Hình chữ nhật 9">
            <a:extLst>
              <a:ext uri="{FF2B5EF4-FFF2-40B4-BE49-F238E27FC236}">
                <a16:creationId xmlns:a16="http://schemas.microsoft.com/office/drawing/2014/main" id="{CC7EE4D1-291A-2463-8B68-6618CA8B9F16}"/>
              </a:ext>
            </a:extLst>
          </p:cNvPr>
          <p:cNvSpPr/>
          <p:nvPr/>
        </p:nvSpPr>
        <p:spPr>
          <a:xfrm>
            <a:off x="344567" y="12908860"/>
            <a:ext cx="5307597" cy="1416488"/>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10" name="Hộp Văn bản 23">
            <a:extLst>
              <a:ext uri="{FF2B5EF4-FFF2-40B4-BE49-F238E27FC236}">
                <a16:creationId xmlns:a16="http://schemas.microsoft.com/office/drawing/2014/main" id="{9554B228-020C-DBDC-3FAE-7614EA4CDB89}"/>
              </a:ext>
            </a:extLst>
          </p:cNvPr>
          <p:cNvSpPr txBox="1"/>
          <p:nvPr/>
        </p:nvSpPr>
        <p:spPr>
          <a:xfrm>
            <a:off x="398864" y="14335711"/>
            <a:ext cx="2498233" cy="461665"/>
          </a:xfrm>
          <a:prstGeom prst="rect">
            <a:avLst/>
          </a:prstGeom>
          <a:noFill/>
        </p:spPr>
        <p:txBody>
          <a:bodyPr wrap="square" rtlCol="0">
            <a:spAutoFit/>
          </a:bodyPr>
          <a:lstStyle/>
          <a:p>
            <a:r>
              <a:rPr lang="vi-VN" sz="2400" b="1" dirty="0">
                <a:solidFill>
                  <a:schemeClr val="bg1"/>
                </a:solidFill>
                <a:latin typeface="+mj-lt"/>
              </a:rPr>
              <a:t>Nội dung 3</a:t>
            </a:r>
          </a:p>
        </p:txBody>
      </p:sp>
      <p:sp>
        <p:nvSpPr>
          <p:cNvPr id="111" name="Hộp Văn bản 36">
            <a:extLst>
              <a:ext uri="{FF2B5EF4-FFF2-40B4-BE49-F238E27FC236}">
                <a16:creationId xmlns:a16="http://schemas.microsoft.com/office/drawing/2014/main" id="{D1C2A219-C778-6839-E080-EA96E3485D64}"/>
              </a:ext>
            </a:extLst>
          </p:cNvPr>
          <p:cNvSpPr txBox="1"/>
          <p:nvPr/>
        </p:nvSpPr>
        <p:spPr>
          <a:xfrm>
            <a:off x="716505" y="15005410"/>
            <a:ext cx="4721006" cy="954107"/>
          </a:xfrm>
          <a:prstGeom prst="rect">
            <a:avLst/>
          </a:prstGeom>
          <a:noFill/>
        </p:spPr>
        <p:txBody>
          <a:bodyPr wrap="square" rtlCol="0">
            <a:spAutoFit/>
          </a:bodyPr>
          <a:lstStyle/>
          <a:p>
            <a:pPr algn="ctr"/>
            <a:r>
              <a:rPr lang="vi-VN" sz="2800" b="1" dirty="0">
                <a:solidFill>
                  <a:schemeClr val="bg1"/>
                </a:solidFill>
                <a:latin typeface="+mj-lt"/>
              </a:rPr>
              <a:t>Các yếu tố cấu thành tội tham nhũng</a:t>
            </a:r>
            <a:endParaRPr lang="en-US" sz="2800" b="1" dirty="0">
              <a:solidFill>
                <a:schemeClr val="bg1"/>
              </a:solidFill>
              <a:latin typeface="+mj-lt"/>
            </a:endParaRPr>
          </a:p>
        </p:txBody>
      </p:sp>
      <p:pic>
        <p:nvPicPr>
          <p:cNvPr id="113" name="Picture 112" descr="C:\Users\Hai Long\AppData\Local\Microsoft\Windows\INetCache\Content.MSO\CAEE4BDF.tmp">
            <a:extLst>
              <a:ext uri="{FF2B5EF4-FFF2-40B4-BE49-F238E27FC236}">
                <a16:creationId xmlns:a16="http://schemas.microsoft.com/office/drawing/2014/main" id="{E5D743D8-983B-D242-ADAD-932C29327263}"/>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3874630">
            <a:off x="6043568" y="8189720"/>
            <a:ext cx="2733046" cy="1632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4" name="Picture 113" descr="C:\Users\Hai Long\AppData\Local\Microsoft\Windows\INetCache\Content.MSO\63824D4D.tmp">
            <a:extLst>
              <a:ext uri="{FF2B5EF4-FFF2-40B4-BE49-F238E27FC236}">
                <a16:creationId xmlns:a16="http://schemas.microsoft.com/office/drawing/2014/main" id="{6A8D3D75-BB5E-9278-3A74-C71358AB0D6E}"/>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rot="3110319">
            <a:off x="9313305" y="15042236"/>
            <a:ext cx="3016076" cy="2097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6" name="Picture 115" descr="C:\Users\Hai Long\AppData\Local\Microsoft\Windows\INetCache\Content.MSO\3C75A045.tmp">
            <a:extLst>
              <a:ext uri="{FF2B5EF4-FFF2-40B4-BE49-F238E27FC236}">
                <a16:creationId xmlns:a16="http://schemas.microsoft.com/office/drawing/2014/main" id="{A3857153-3DE4-59EC-9553-34CA3580CECC}"/>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rot="15133414">
            <a:off x="6485555" y="13732587"/>
            <a:ext cx="2603500" cy="175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7" name="Picture 116" descr="C:\Users\Hai Long\AppData\Local\Microsoft\Windows\INetCache\Content.MSO\58BE19E3.tmp">
            <a:extLst>
              <a:ext uri="{FF2B5EF4-FFF2-40B4-BE49-F238E27FC236}">
                <a16:creationId xmlns:a16="http://schemas.microsoft.com/office/drawing/2014/main" id="{E518DFDD-7601-A504-C326-AD287289559F}"/>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7004362">
            <a:off x="8814325" y="10422949"/>
            <a:ext cx="3016076" cy="2073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41712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2343545746747848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21340"/>
            <a:ext cx="12192000" cy="6900680"/>
          </a:xfrm>
          <a:prstGeom prst="rect">
            <a:avLst/>
          </a:prstGeom>
        </p:spPr>
      </p:pic>
    </p:spTree>
    <p:extLst>
      <p:ext uri="{BB962C8B-B14F-4D97-AF65-F5344CB8AC3E}">
        <p14:creationId xmlns:p14="http://schemas.microsoft.com/office/powerpoint/2010/main" val="102425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BC54DDC-B122-DDA0-6A73-28ACE822F0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747454">
            <a:off x="1359999" y="2345589"/>
            <a:ext cx="137766" cy="183086"/>
          </a:xfrm>
          <a:prstGeom prst="rect">
            <a:avLst/>
          </a:prstGeom>
        </p:spPr>
      </p:pic>
      <p:sp>
        <p:nvSpPr>
          <p:cNvPr id="5" name="Hình Bầu dục 4"/>
          <p:cNvSpPr/>
          <p:nvPr/>
        </p:nvSpPr>
        <p:spPr>
          <a:xfrm>
            <a:off x="10175725" y="131138"/>
            <a:ext cx="524720" cy="526619"/>
          </a:xfrm>
          <a:prstGeom prst="ellipse">
            <a:avLst/>
          </a:prstGeom>
          <a:blipFill>
            <a:blip r:embed="rId3"/>
            <a:stretch>
              <a:fillRect/>
            </a:stretch>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p:cNvSpPr txBox="1"/>
          <p:nvPr/>
        </p:nvSpPr>
        <p:spPr>
          <a:xfrm>
            <a:off x="10507412" y="148390"/>
            <a:ext cx="1724264" cy="461665"/>
          </a:xfrm>
          <a:prstGeom prst="rect">
            <a:avLst/>
          </a:prstGeom>
          <a:noFill/>
        </p:spPr>
        <p:txBody>
          <a:bodyPr wrap="square" rtlCol="0">
            <a:spAutoFit/>
          </a:bodyPr>
          <a:lstStyle/>
          <a:p>
            <a:pPr algn="ctr"/>
            <a:r>
              <a:rPr lang="vi-VN" sz="2400" b="1" dirty="0">
                <a:solidFill>
                  <a:schemeClr val="bg2">
                    <a:lumMod val="25000"/>
                  </a:schemeClr>
                </a:solidFill>
                <a:latin typeface="+mj-lt"/>
              </a:rPr>
              <a:t>Nhóm 6</a:t>
            </a:r>
          </a:p>
        </p:txBody>
      </p:sp>
      <p:sp>
        <p:nvSpPr>
          <p:cNvPr id="8" name="Hộp Văn bản 7"/>
          <p:cNvSpPr txBox="1"/>
          <p:nvPr/>
        </p:nvSpPr>
        <p:spPr>
          <a:xfrm>
            <a:off x="540860" y="349914"/>
            <a:ext cx="9261112" cy="769441"/>
          </a:xfrm>
          <a:prstGeom prst="rect">
            <a:avLst/>
          </a:prstGeom>
          <a:noFill/>
        </p:spPr>
        <p:txBody>
          <a:bodyPr wrap="square" rtlCol="0">
            <a:spAutoFit/>
          </a:bodyPr>
          <a:lstStyle/>
          <a:p>
            <a:r>
              <a:rPr lang="vi-VN" sz="4400" b="1" dirty="0">
                <a:solidFill>
                  <a:schemeClr val="bg2">
                    <a:lumMod val="25000"/>
                  </a:schemeClr>
                </a:solidFill>
                <a:latin typeface="+mj-lt"/>
              </a:rPr>
              <a:t>Pháp luật đại cương</a:t>
            </a:r>
          </a:p>
        </p:txBody>
      </p:sp>
      <p:sp>
        <p:nvSpPr>
          <p:cNvPr id="9" name="Hộp Văn bản 8"/>
          <p:cNvSpPr txBox="1"/>
          <p:nvPr/>
        </p:nvSpPr>
        <p:spPr>
          <a:xfrm>
            <a:off x="540860" y="1043155"/>
            <a:ext cx="3024376" cy="461665"/>
          </a:xfrm>
          <a:prstGeom prst="rect">
            <a:avLst/>
          </a:prstGeom>
          <a:noFill/>
        </p:spPr>
        <p:txBody>
          <a:bodyPr wrap="square" rtlCol="0">
            <a:spAutoFit/>
          </a:bodyPr>
          <a:lstStyle/>
          <a:p>
            <a:r>
              <a:rPr lang="vi-VN" sz="2400">
                <a:solidFill>
                  <a:schemeClr val="bg2">
                    <a:lumMod val="25000"/>
                  </a:schemeClr>
                </a:solidFill>
                <a:latin typeface="+mj-lt"/>
              </a:rPr>
              <a:t>Kết quả thực hiện</a:t>
            </a:r>
            <a:endParaRPr lang="vi-VN" sz="2400" dirty="0">
              <a:solidFill>
                <a:schemeClr val="bg2">
                  <a:lumMod val="25000"/>
                </a:schemeClr>
              </a:solidFill>
              <a:latin typeface="+mj-lt"/>
            </a:endParaRPr>
          </a:p>
        </p:txBody>
      </p:sp>
      <p:sp>
        <p:nvSpPr>
          <p:cNvPr id="27" name="Hộp Văn bản 26"/>
          <p:cNvSpPr txBox="1"/>
          <p:nvPr/>
        </p:nvSpPr>
        <p:spPr>
          <a:xfrm>
            <a:off x="2585010" y="2570878"/>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1</a:t>
            </a:r>
          </a:p>
        </p:txBody>
      </p:sp>
      <p:pic>
        <p:nvPicPr>
          <p:cNvPr id="29" name="Hình ảnh 28" descr="Ảnh có chứa đồ họa véc-tơ&#10;&#10;Mô tả được tạo tự động"/>
          <p:cNvPicPr>
            <a:picLocks noChangeAspect="1"/>
          </p:cNvPicPr>
          <p:nvPr/>
        </p:nvPicPr>
        <p:blipFill>
          <a:blip r:embed="rId4" cstate="print">
            <a:alphaModFix amt="0"/>
            <a:extLst>
              <a:ext uri="{28A0092B-C50C-407E-A947-70E740481C1C}">
                <a14:useLocalDpi xmlns:a14="http://schemas.microsoft.com/office/drawing/2010/main" val="0"/>
              </a:ext>
            </a:extLst>
          </a:blip>
          <a:stretch>
            <a:fillRect/>
          </a:stretch>
        </p:blipFill>
        <p:spPr>
          <a:xfrm rot="7909059">
            <a:off x="4402845" y="1854415"/>
            <a:ext cx="774415" cy="774415"/>
          </a:xfrm>
          <a:prstGeom prst="rect">
            <a:avLst/>
          </a:prstGeom>
        </p:spPr>
      </p:pic>
      <p:sp>
        <p:nvSpPr>
          <p:cNvPr id="13" name="Hình chữ nhật 6">
            <a:extLst>
              <a:ext uri="{FF2B5EF4-FFF2-40B4-BE49-F238E27FC236}">
                <a16:creationId xmlns:a16="http://schemas.microsoft.com/office/drawing/2014/main" id="{5953494D-84C9-293E-76E4-BE764536A981}"/>
              </a:ext>
            </a:extLst>
          </p:cNvPr>
          <p:cNvSpPr/>
          <p:nvPr/>
        </p:nvSpPr>
        <p:spPr>
          <a:xfrm>
            <a:off x="354465" y="1577396"/>
            <a:ext cx="5307597" cy="913266"/>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dirty="0"/>
          </a:p>
        </p:txBody>
      </p:sp>
      <p:sp>
        <p:nvSpPr>
          <p:cNvPr id="14" name="Hộp Văn bản 22">
            <a:extLst>
              <a:ext uri="{FF2B5EF4-FFF2-40B4-BE49-F238E27FC236}">
                <a16:creationId xmlns:a16="http://schemas.microsoft.com/office/drawing/2014/main" id="{E58D6913-45FC-BEF1-A00C-8C3A1979DC27}"/>
              </a:ext>
            </a:extLst>
          </p:cNvPr>
          <p:cNvSpPr txBox="1"/>
          <p:nvPr/>
        </p:nvSpPr>
        <p:spPr>
          <a:xfrm>
            <a:off x="471963" y="1594082"/>
            <a:ext cx="1952562" cy="461665"/>
          </a:xfrm>
          <a:prstGeom prst="rect">
            <a:avLst/>
          </a:prstGeom>
          <a:noFill/>
        </p:spPr>
        <p:txBody>
          <a:bodyPr wrap="square" rtlCol="0">
            <a:spAutoFit/>
          </a:bodyPr>
          <a:lstStyle/>
          <a:p>
            <a:r>
              <a:rPr lang="vi-VN" sz="2400" b="1" dirty="0">
                <a:solidFill>
                  <a:schemeClr val="bg1"/>
                </a:solidFill>
                <a:latin typeface="+mj-lt"/>
              </a:rPr>
              <a:t>Nội dung 1</a:t>
            </a:r>
          </a:p>
        </p:txBody>
      </p:sp>
      <p:sp>
        <p:nvSpPr>
          <p:cNvPr id="15" name="Hộp Văn bản 1">
            <a:extLst>
              <a:ext uri="{FF2B5EF4-FFF2-40B4-BE49-F238E27FC236}">
                <a16:creationId xmlns:a16="http://schemas.microsoft.com/office/drawing/2014/main" id="{8975F205-38F1-C919-5DA3-EAF491DE6093}"/>
              </a:ext>
            </a:extLst>
          </p:cNvPr>
          <p:cNvSpPr txBox="1"/>
          <p:nvPr/>
        </p:nvSpPr>
        <p:spPr>
          <a:xfrm>
            <a:off x="399224" y="1958781"/>
            <a:ext cx="5099161" cy="523220"/>
          </a:xfrm>
          <a:prstGeom prst="rect">
            <a:avLst/>
          </a:prstGeom>
          <a:noFill/>
        </p:spPr>
        <p:txBody>
          <a:bodyPr wrap="square" rtlCol="0">
            <a:spAutoFit/>
          </a:bodyPr>
          <a:lstStyle/>
          <a:p>
            <a:pPr algn="ctr"/>
            <a:r>
              <a:rPr lang="vi-VN" sz="2800" b="1" dirty="0">
                <a:solidFill>
                  <a:schemeClr val="bg1"/>
                </a:solidFill>
                <a:latin typeface="+mj-lt"/>
              </a:rPr>
              <a:t>Khái niệm của tham nhũng</a:t>
            </a:r>
            <a:endParaRPr lang="en-US" sz="2800" b="1" dirty="0">
              <a:solidFill>
                <a:schemeClr val="bg1"/>
              </a:solidFill>
              <a:latin typeface="+mj-lt"/>
            </a:endParaRPr>
          </a:p>
        </p:txBody>
      </p:sp>
      <p:sp>
        <p:nvSpPr>
          <p:cNvPr id="16" name="Hình chữ nhật 9">
            <a:extLst>
              <a:ext uri="{FF2B5EF4-FFF2-40B4-BE49-F238E27FC236}">
                <a16:creationId xmlns:a16="http://schemas.microsoft.com/office/drawing/2014/main" id="{990C0BF5-3472-EFF0-6E0D-D5307A918B3A}"/>
              </a:ext>
            </a:extLst>
          </p:cNvPr>
          <p:cNvSpPr/>
          <p:nvPr/>
        </p:nvSpPr>
        <p:spPr>
          <a:xfrm>
            <a:off x="353327" y="2647138"/>
            <a:ext cx="5307597" cy="916140"/>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7" name="Hộp Văn bản 23">
            <a:extLst>
              <a:ext uri="{FF2B5EF4-FFF2-40B4-BE49-F238E27FC236}">
                <a16:creationId xmlns:a16="http://schemas.microsoft.com/office/drawing/2014/main" id="{737470C4-C204-98E7-6C28-4DA256028772}"/>
              </a:ext>
            </a:extLst>
          </p:cNvPr>
          <p:cNvSpPr txBox="1"/>
          <p:nvPr/>
        </p:nvSpPr>
        <p:spPr>
          <a:xfrm>
            <a:off x="407624" y="2644164"/>
            <a:ext cx="2498233" cy="461665"/>
          </a:xfrm>
          <a:prstGeom prst="rect">
            <a:avLst/>
          </a:prstGeom>
          <a:noFill/>
        </p:spPr>
        <p:txBody>
          <a:bodyPr wrap="square" rtlCol="0">
            <a:spAutoFit/>
          </a:bodyPr>
          <a:lstStyle/>
          <a:p>
            <a:r>
              <a:rPr lang="vi-VN" sz="2400" b="1" dirty="0">
                <a:solidFill>
                  <a:schemeClr val="bg1"/>
                </a:solidFill>
                <a:latin typeface="+mj-lt"/>
              </a:rPr>
              <a:t>Nội dung 2</a:t>
            </a:r>
          </a:p>
        </p:txBody>
      </p:sp>
      <p:sp>
        <p:nvSpPr>
          <p:cNvPr id="18" name="Hộp Văn bản 36">
            <a:extLst>
              <a:ext uri="{FF2B5EF4-FFF2-40B4-BE49-F238E27FC236}">
                <a16:creationId xmlns:a16="http://schemas.microsoft.com/office/drawing/2014/main" id="{BD7BBFD3-88C1-B0E1-F0E0-D09E277C62B5}"/>
              </a:ext>
            </a:extLst>
          </p:cNvPr>
          <p:cNvSpPr txBox="1"/>
          <p:nvPr/>
        </p:nvSpPr>
        <p:spPr>
          <a:xfrm>
            <a:off x="646622" y="2970950"/>
            <a:ext cx="4721006" cy="523220"/>
          </a:xfrm>
          <a:prstGeom prst="rect">
            <a:avLst/>
          </a:prstGeom>
          <a:noFill/>
        </p:spPr>
        <p:txBody>
          <a:bodyPr wrap="square" rtlCol="0">
            <a:spAutoFit/>
          </a:bodyPr>
          <a:lstStyle/>
          <a:p>
            <a:pPr algn="ctr"/>
            <a:r>
              <a:rPr lang="vi-VN" sz="2800" b="1" dirty="0">
                <a:solidFill>
                  <a:schemeClr val="bg1"/>
                </a:solidFill>
                <a:latin typeface="+mj-lt"/>
              </a:rPr>
              <a:t>Đặc trưng của tham nhũng</a:t>
            </a:r>
            <a:endParaRPr lang="en-US" sz="2800" b="1" dirty="0">
              <a:solidFill>
                <a:schemeClr val="bg1"/>
              </a:solidFill>
              <a:latin typeface="+mj-lt"/>
            </a:endParaRPr>
          </a:p>
        </p:txBody>
      </p:sp>
      <p:sp>
        <p:nvSpPr>
          <p:cNvPr id="19" name="Hình chữ nhật 9">
            <a:extLst>
              <a:ext uri="{FF2B5EF4-FFF2-40B4-BE49-F238E27FC236}">
                <a16:creationId xmlns:a16="http://schemas.microsoft.com/office/drawing/2014/main" id="{4A7637EE-11BD-E9B8-22D9-FD8522EDD6ED}"/>
              </a:ext>
            </a:extLst>
          </p:cNvPr>
          <p:cNvSpPr/>
          <p:nvPr/>
        </p:nvSpPr>
        <p:spPr>
          <a:xfrm>
            <a:off x="1610842" y="2688667"/>
            <a:ext cx="1288642" cy="1217812"/>
          </a:xfrm>
          <a:prstGeom prst="rect">
            <a:avLst/>
          </a:prstGeom>
          <a:noFill/>
          <a:ln w="571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20" name="Hộp Văn bản 39">
            <a:extLst>
              <a:ext uri="{FF2B5EF4-FFF2-40B4-BE49-F238E27FC236}">
                <a16:creationId xmlns:a16="http://schemas.microsoft.com/office/drawing/2014/main" id="{9C32A7AF-5438-80EB-F822-75C7A6462101}"/>
              </a:ext>
            </a:extLst>
          </p:cNvPr>
          <p:cNvSpPr txBox="1"/>
          <p:nvPr/>
        </p:nvSpPr>
        <p:spPr>
          <a:xfrm>
            <a:off x="1894170" y="5186887"/>
            <a:ext cx="3405673" cy="369332"/>
          </a:xfrm>
          <a:prstGeom prst="rect">
            <a:avLst/>
          </a:prstGeom>
          <a:noFill/>
        </p:spPr>
        <p:txBody>
          <a:bodyPr wrap="square" rtlCol="0">
            <a:spAutoFit/>
          </a:bodyPr>
          <a:lstStyle/>
          <a:p>
            <a:r>
              <a:rPr lang="vi-VN">
                <a:solidFill>
                  <a:schemeClr val="accent4">
                    <a:lumMod val="20000"/>
                    <a:lumOff val="80000"/>
                    <a:alpha val="0"/>
                  </a:schemeClr>
                </a:solidFill>
              </a:rPr>
              <a:t>Ghi chú Nội dung 3</a:t>
            </a:r>
          </a:p>
        </p:txBody>
      </p:sp>
      <p:sp>
        <p:nvSpPr>
          <p:cNvPr id="21" name="Hình chữ nhật 10">
            <a:extLst>
              <a:ext uri="{FF2B5EF4-FFF2-40B4-BE49-F238E27FC236}">
                <a16:creationId xmlns:a16="http://schemas.microsoft.com/office/drawing/2014/main" id="{293F78B6-52E7-EF55-C660-6C3B15A518F3}"/>
              </a:ext>
            </a:extLst>
          </p:cNvPr>
          <p:cNvSpPr/>
          <p:nvPr/>
        </p:nvSpPr>
        <p:spPr>
          <a:xfrm>
            <a:off x="354465" y="5307874"/>
            <a:ext cx="5306459" cy="1367851"/>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22" name="Hộp Văn bản 24">
            <a:extLst>
              <a:ext uri="{FF2B5EF4-FFF2-40B4-BE49-F238E27FC236}">
                <a16:creationId xmlns:a16="http://schemas.microsoft.com/office/drawing/2014/main" id="{A35E58E8-A2F3-3793-582B-B592DE1D9160}"/>
              </a:ext>
            </a:extLst>
          </p:cNvPr>
          <p:cNvSpPr txBox="1"/>
          <p:nvPr/>
        </p:nvSpPr>
        <p:spPr>
          <a:xfrm>
            <a:off x="450571" y="5325386"/>
            <a:ext cx="2498233" cy="461665"/>
          </a:xfrm>
          <a:prstGeom prst="rect">
            <a:avLst/>
          </a:prstGeom>
          <a:noFill/>
        </p:spPr>
        <p:txBody>
          <a:bodyPr wrap="square" rtlCol="0">
            <a:spAutoFit/>
          </a:bodyPr>
          <a:lstStyle/>
          <a:p>
            <a:r>
              <a:rPr lang="vi-VN" sz="2400" b="1" dirty="0">
                <a:solidFill>
                  <a:schemeClr val="bg1"/>
                </a:solidFill>
                <a:latin typeface="+mj-lt"/>
              </a:rPr>
              <a:t>Nội dung 4</a:t>
            </a:r>
          </a:p>
        </p:txBody>
      </p:sp>
      <p:sp>
        <p:nvSpPr>
          <p:cNvPr id="28" name="Hộp Văn bản 39">
            <a:extLst>
              <a:ext uri="{FF2B5EF4-FFF2-40B4-BE49-F238E27FC236}">
                <a16:creationId xmlns:a16="http://schemas.microsoft.com/office/drawing/2014/main" id="{1E7A23D9-FAE0-E640-0851-47AA935EEFFC}"/>
              </a:ext>
            </a:extLst>
          </p:cNvPr>
          <p:cNvSpPr txBox="1"/>
          <p:nvPr/>
        </p:nvSpPr>
        <p:spPr>
          <a:xfrm>
            <a:off x="2328108" y="6046380"/>
            <a:ext cx="3405673" cy="369332"/>
          </a:xfrm>
          <a:prstGeom prst="rect">
            <a:avLst/>
          </a:prstGeom>
          <a:noFill/>
        </p:spPr>
        <p:txBody>
          <a:bodyPr wrap="square" rtlCol="0">
            <a:spAutoFit/>
          </a:bodyPr>
          <a:lstStyle/>
          <a:p>
            <a:r>
              <a:rPr lang="vi-VN" dirty="0">
                <a:solidFill>
                  <a:schemeClr val="accent4">
                    <a:lumMod val="20000"/>
                    <a:lumOff val="80000"/>
                    <a:alpha val="0"/>
                  </a:schemeClr>
                </a:solidFill>
              </a:rPr>
              <a:t>Ghi chú Nội dung 4</a:t>
            </a:r>
          </a:p>
        </p:txBody>
      </p:sp>
      <p:sp>
        <p:nvSpPr>
          <p:cNvPr id="26" name="Hộp Văn bản 38">
            <a:extLst>
              <a:ext uri="{FF2B5EF4-FFF2-40B4-BE49-F238E27FC236}">
                <a16:creationId xmlns:a16="http://schemas.microsoft.com/office/drawing/2014/main" id="{B45B2537-61C2-65DF-2C7F-D8199A5402B6}"/>
              </a:ext>
            </a:extLst>
          </p:cNvPr>
          <p:cNvSpPr txBox="1"/>
          <p:nvPr/>
        </p:nvSpPr>
        <p:spPr>
          <a:xfrm>
            <a:off x="394200" y="5658876"/>
            <a:ext cx="5225850" cy="954107"/>
          </a:xfrm>
          <a:prstGeom prst="rect">
            <a:avLst/>
          </a:prstGeom>
          <a:noFill/>
        </p:spPr>
        <p:txBody>
          <a:bodyPr wrap="square" rtlCol="0">
            <a:spAutoFit/>
          </a:bodyPr>
          <a:lstStyle/>
          <a:p>
            <a:pPr algn="ctr"/>
            <a:r>
              <a:rPr lang="vi-VN" sz="2800" b="1" dirty="0">
                <a:solidFill>
                  <a:schemeClr val="bg1"/>
                </a:solidFill>
                <a:latin typeface="+mj-lt"/>
              </a:rPr>
              <a:t>Các hành vi và trách nhiệm pháp lý của tham nhũng</a:t>
            </a:r>
            <a:endParaRPr lang="en-US" sz="2800" b="1" dirty="0">
              <a:solidFill>
                <a:schemeClr val="bg1"/>
              </a:solidFill>
              <a:latin typeface="+mj-lt"/>
            </a:endParaRPr>
          </a:p>
        </p:txBody>
      </p:sp>
      <p:pic>
        <p:nvPicPr>
          <p:cNvPr id="30" name="Hình ảnh 40">
            <a:extLst>
              <a:ext uri="{FF2B5EF4-FFF2-40B4-BE49-F238E27FC236}">
                <a16:creationId xmlns:a16="http://schemas.microsoft.com/office/drawing/2014/main" id="{21F7F248-C145-BACC-491C-449730F980FA}"/>
              </a:ext>
            </a:extLst>
          </p:cNvPr>
          <p:cNvPicPr>
            <a:picLocks noChangeAspect="1"/>
          </p:cNvPicPr>
          <p:nvPr/>
        </p:nvPicPr>
        <p:blipFill>
          <a:blip r:embed="rId5" cstate="print">
            <a:alphaModFix amt="0"/>
            <a:extLst>
              <a:ext uri="{28A0092B-C50C-407E-A947-70E740481C1C}">
                <a14:useLocalDpi xmlns:a14="http://schemas.microsoft.com/office/drawing/2010/main" val="0"/>
              </a:ext>
            </a:extLst>
          </a:blip>
          <a:stretch>
            <a:fillRect/>
          </a:stretch>
        </p:blipFill>
        <p:spPr>
          <a:xfrm rot="5400000">
            <a:off x="4394507" y="4954049"/>
            <a:ext cx="741659" cy="741659"/>
          </a:xfrm>
          <a:prstGeom prst="rect">
            <a:avLst/>
          </a:prstGeom>
        </p:spPr>
      </p:pic>
      <p:pic>
        <p:nvPicPr>
          <p:cNvPr id="4" name="Picture 3" descr="C:\Users\Hai Long\AppData\Local\Microsoft\Windows\INetCache\Content.MSO\CAEE4BDF.tmp">
            <a:extLst>
              <a:ext uri="{FF2B5EF4-FFF2-40B4-BE49-F238E27FC236}">
                <a16:creationId xmlns:a16="http://schemas.microsoft.com/office/drawing/2014/main" id="{0491E52F-D439-80D6-EBBB-5BEAD147AA3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52019">
            <a:off x="6043568" y="2078912"/>
            <a:ext cx="2733046" cy="1632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C:\Users\Hai Long\AppData\Local\Microsoft\Windows\INetCache\Content.MSO\63824D4D.tmp">
            <a:extLst>
              <a:ext uri="{FF2B5EF4-FFF2-40B4-BE49-F238E27FC236}">
                <a16:creationId xmlns:a16="http://schemas.microsoft.com/office/drawing/2014/main" id="{3542E108-1A62-F7D6-B74C-1E74F9CD486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20745725">
            <a:off x="8832768" y="3466607"/>
            <a:ext cx="3016076" cy="2097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C:\Users\Hai Long\AppData\Local\Microsoft\Windows\INetCache\Content.MSO\3C75A045.tmp">
            <a:extLst>
              <a:ext uri="{FF2B5EF4-FFF2-40B4-BE49-F238E27FC236}">
                <a16:creationId xmlns:a16="http://schemas.microsoft.com/office/drawing/2014/main" id="{D867EDD0-2F67-DDC3-729F-DD2E95F90A6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45819" y="3871262"/>
            <a:ext cx="2603500" cy="175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descr="C:\Users\Hai Long\AppData\Local\Microsoft\Windows\INetCache\Content.MSO\58BE19E3.tmp">
            <a:extLst>
              <a:ext uri="{FF2B5EF4-FFF2-40B4-BE49-F238E27FC236}">
                <a16:creationId xmlns:a16="http://schemas.microsoft.com/office/drawing/2014/main" id="{39520AEA-0C15-FD06-6F00-23DD67BF3DC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23493">
            <a:off x="8593441" y="1051923"/>
            <a:ext cx="3016076" cy="2073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Hình chữ nhật 9">
            <a:extLst>
              <a:ext uri="{FF2B5EF4-FFF2-40B4-BE49-F238E27FC236}">
                <a16:creationId xmlns:a16="http://schemas.microsoft.com/office/drawing/2014/main" id="{2B1FF472-1BD2-7F17-FFA6-95C86EB17546}"/>
              </a:ext>
            </a:extLst>
          </p:cNvPr>
          <p:cNvSpPr/>
          <p:nvPr/>
        </p:nvSpPr>
        <p:spPr>
          <a:xfrm>
            <a:off x="344567" y="3745429"/>
            <a:ext cx="5307597" cy="1416488"/>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3" name="Hộp Văn bản 23">
            <a:extLst>
              <a:ext uri="{FF2B5EF4-FFF2-40B4-BE49-F238E27FC236}">
                <a16:creationId xmlns:a16="http://schemas.microsoft.com/office/drawing/2014/main" id="{CCD2442C-1835-63C6-CCCD-841772ACFB6B}"/>
              </a:ext>
            </a:extLst>
          </p:cNvPr>
          <p:cNvSpPr txBox="1"/>
          <p:nvPr/>
        </p:nvSpPr>
        <p:spPr>
          <a:xfrm>
            <a:off x="398864" y="3742456"/>
            <a:ext cx="2498233" cy="461665"/>
          </a:xfrm>
          <a:prstGeom prst="rect">
            <a:avLst/>
          </a:prstGeom>
          <a:noFill/>
        </p:spPr>
        <p:txBody>
          <a:bodyPr wrap="square" rtlCol="0">
            <a:spAutoFit/>
          </a:bodyPr>
          <a:lstStyle/>
          <a:p>
            <a:r>
              <a:rPr lang="vi-VN" sz="2400" b="1" dirty="0">
                <a:solidFill>
                  <a:schemeClr val="bg1"/>
                </a:solidFill>
                <a:latin typeface="+mj-lt"/>
              </a:rPr>
              <a:t>Nội dung 3</a:t>
            </a:r>
          </a:p>
        </p:txBody>
      </p:sp>
      <p:sp>
        <p:nvSpPr>
          <p:cNvPr id="7" name="Hộp Văn bản 36">
            <a:extLst>
              <a:ext uri="{FF2B5EF4-FFF2-40B4-BE49-F238E27FC236}">
                <a16:creationId xmlns:a16="http://schemas.microsoft.com/office/drawing/2014/main" id="{40604CAD-8E18-E4BE-CE86-0F92A068B188}"/>
              </a:ext>
            </a:extLst>
          </p:cNvPr>
          <p:cNvSpPr txBox="1"/>
          <p:nvPr/>
        </p:nvSpPr>
        <p:spPr>
          <a:xfrm>
            <a:off x="716505" y="4130123"/>
            <a:ext cx="4721006" cy="954107"/>
          </a:xfrm>
          <a:prstGeom prst="rect">
            <a:avLst/>
          </a:prstGeom>
          <a:noFill/>
        </p:spPr>
        <p:txBody>
          <a:bodyPr wrap="square" rtlCol="0">
            <a:spAutoFit/>
          </a:bodyPr>
          <a:lstStyle/>
          <a:p>
            <a:pPr algn="ctr"/>
            <a:r>
              <a:rPr lang="vi-VN" sz="2800" b="1" dirty="0">
                <a:solidFill>
                  <a:schemeClr val="bg1"/>
                </a:solidFill>
                <a:latin typeface="+mj-lt"/>
              </a:rPr>
              <a:t>Các yếu tố cấu thành tội tham nhũng</a:t>
            </a:r>
            <a:endParaRPr lang="en-US" sz="2800" b="1" dirty="0">
              <a:solidFill>
                <a:schemeClr val="bg1"/>
              </a:solidFill>
              <a:latin typeface="+mj-lt"/>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75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p:cNvSpPr/>
          <p:nvPr/>
        </p:nvSpPr>
        <p:spPr>
          <a:xfrm>
            <a:off x="1236750" y="2572849"/>
            <a:ext cx="5307597" cy="2291149"/>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dirty="0"/>
          </a:p>
        </p:txBody>
      </p:sp>
      <p:sp>
        <p:nvSpPr>
          <p:cNvPr id="8" name="Hộp Văn bản 7"/>
          <p:cNvSpPr txBox="1"/>
          <p:nvPr/>
        </p:nvSpPr>
        <p:spPr>
          <a:xfrm>
            <a:off x="540860" y="349914"/>
            <a:ext cx="8970693" cy="769441"/>
          </a:xfrm>
          <a:prstGeom prst="rect">
            <a:avLst/>
          </a:prstGeom>
          <a:noFill/>
        </p:spPr>
        <p:txBody>
          <a:bodyPr wrap="square" rtlCol="0">
            <a:spAutoFit/>
          </a:bodyPr>
          <a:lstStyle/>
          <a:p>
            <a:r>
              <a:rPr lang="vi-VN" sz="4400" b="1" dirty="0">
                <a:solidFill>
                  <a:schemeClr val="bg2">
                    <a:lumMod val="25000"/>
                  </a:schemeClr>
                </a:solidFill>
                <a:latin typeface="+mj-lt"/>
              </a:rPr>
              <a:t>Pháp luật đại cương</a:t>
            </a:r>
            <a:endParaRPr lang="vi-VN" sz="4400" b="1" dirty="0">
              <a:solidFill>
                <a:schemeClr val="accent4">
                  <a:lumMod val="50000"/>
                </a:schemeClr>
              </a:solidFill>
              <a:latin typeface="+mj-lt"/>
            </a:endParaRPr>
          </a:p>
        </p:txBody>
      </p:sp>
      <p:sp>
        <p:nvSpPr>
          <p:cNvPr id="23" name="Hộp Văn bản 22"/>
          <p:cNvSpPr txBox="1"/>
          <p:nvPr/>
        </p:nvSpPr>
        <p:spPr>
          <a:xfrm>
            <a:off x="2744350" y="2753605"/>
            <a:ext cx="2492953" cy="584775"/>
          </a:xfrm>
          <a:prstGeom prst="rect">
            <a:avLst/>
          </a:prstGeom>
          <a:noFill/>
        </p:spPr>
        <p:txBody>
          <a:bodyPr wrap="square" rtlCol="0">
            <a:spAutoFit/>
          </a:bodyPr>
          <a:lstStyle/>
          <a:p>
            <a:r>
              <a:rPr lang="vi-VN" sz="3200" b="1" dirty="0">
                <a:solidFill>
                  <a:schemeClr val="bg1"/>
                </a:solidFill>
                <a:latin typeface="+mj-lt"/>
              </a:rPr>
              <a:t>Nội dung 1</a:t>
            </a:r>
          </a:p>
        </p:txBody>
      </p:sp>
      <p:sp>
        <p:nvSpPr>
          <p:cNvPr id="2" name="Hộp Văn bản 1"/>
          <p:cNvSpPr txBox="1"/>
          <p:nvPr/>
        </p:nvSpPr>
        <p:spPr>
          <a:xfrm>
            <a:off x="1236751" y="3429000"/>
            <a:ext cx="5203378" cy="1200329"/>
          </a:xfrm>
          <a:prstGeom prst="rect">
            <a:avLst/>
          </a:prstGeom>
          <a:noFill/>
        </p:spPr>
        <p:txBody>
          <a:bodyPr wrap="square" rtlCol="0">
            <a:spAutoFit/>
          </a:bodyPr>
          <a:lstStyle/>
          <a:p>
            <a:pPr algn="ctr"/>
            <a:r>
              <a:rPr lang="vi-VN" sz="3600" b="1" dirty="0">
                <a:solidFill>
                  <a:schemeClr val="bg1"/>
                </a:solidFill>
                <a:latin typeface="+mj-lt"/>
              </a:rPr>
              <a:t>Khái niệm của tham nhũng</a:t>
            </a:r>
            <a:endParaRPr lang="en-US" sz="3600" b="1" dirty="0">
              <a:solidFill>
                <a:schemeClr val="bg1"/>
              </a:solidFill>
              <a:latin typeface="+mj-lt"/>
            </a:endParaRPr>
          </a:p>
        </p:txBody>
      </p:sp>
      <p:pic>
        <p:nvPicPr>
          <p:cNvPr id="4" name="Graphic 3" descr="Subtitles with solid fill">
            <a:extLst>
              <a:ext uri="{FF2B5EF4-FFF2-40B4-BE49-F238E27FC236}">
                <a16:creationId xmlns:a16="http://schemas.microsoft.com/office/drawing/2014/main" id="{99345F3E-8278-8E10-EBC9-333155DDF42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19988" y="1587708"/>
            <a:ext cx="542925" cy="542925"/>
          </a:xfrm>
          <a:prstGeom prst="rect">
            <a:avLst/>
          </a:prstGeom>
        </p:spPr>
      </p:pic>
      <p:sp>
        <p:nvSpPr>
          <p:cNvPr id="13" name="Rectangle 44">
            <a:extLst>
              <a:ext uri="{FF2B5EF4-FFF2-40B4-BE49-F238E27FC236}">
                <a16:creationId xmlns:a16="http://schemas.microsoft.com/office/drawing/2014/main" id="{07CF2262-6C59-A969-0F88-027AFA67F8CB}"/>
              </a:ext>
            </a:extLst>
          </p:cNvPr>
          <p:cNvSpPr/>
          <p:nvPr/>
        </p:nvSpPr>
        <p:spPr>
          <a:xfrm rot="5400000">
            <a:off x="9446351" y="2198432"/>
            <a:ext cx="1327873" cy="946239"/>
          </a:xfrm>
          <a:prstGeom prst="rect">
            <a:avLst/>
          </a:prstGeom>
          <a:noFill/>
          <a:ln w="38100">
            <a:no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16" name="Picture 15">
            <a:extLst>
              <a:ext uri="{FF2B5EF4-FFF2-40B4-BE49-F238E27FC236}">
                <a16:creationId xmlns:a16="http://schemas.microsoft.com/office/drawing/2014/main" id="{5A2DF16F-4FA3-98E1-6648-D65CA0FE97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7992" flipH="1" flipV="1">
            <a:off x="2534783" y="5814330"/>
            <a:ext cx="64752" cy="45719"/>
          </a:xfrm>
          <a:prstGeom prst="rect">
            <a:avLst/>
          </a:prstGeom>
        </p:spPr>
      </p:pic>
      <p:sp>
        <p:nvSpPr>
          <p:cNvPr id="3" name="Hình Bầu dục 4">
            <a:extLst>
              <a:ext uri="{FF2B5EF4-FFF2-40B4-BE49-F238E27FC236}">
                <a16:creationId xmlns:a16="http://schemas.microsoft.com/office/drawing/2014/main" id="{912F956B-F31B-4F58-A126-31C625902B4B}"/>
              </a:ext>
            </a:extLst>
          </p:cNvPr>
          <p:cNvSpPr/>
          <p:nvPr/>
        </p:nvSpPr>
        <p:spPr>
          <a:xfrm>
            <a:off x="10175725" y="131138"/>
            <a:ext cx="524720" cy="526619"/>
          </a:xfrm>
          <a:prstGeom prst="ellipse">
            <a:avLst/>
          </a:prstGeom>
          <a:blipFill>
            <a:blip r:embed="rId5"/>
            <a:stretch>
              <a:fillRect/>
            </a:stretch>
          </a:bli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5">
            <a:extLst>
              <a:ext uri="{FF2B5EF4-FFF2-40B4-BE49-F238E27FC236}">
                <a16:creationId xmlns:a16="http://schemas.microsoft.com/office/drawing/2014/main" id="{B15BD1D2-E5B4-3C14-448D-5F4E018DF6B7}"/>
              </a:ext>
            </a:extLst>
          </p:cNvPr>
          <p:cNvSpPr txBox="1"/>
          <p:nvPr/>
        </p:nvSpPr>
        <p:spPr>
          <a:xfrm>
            <a:off x="10507412" y="148390"/>
            <a:ext cx="1724264" cy="461665"/>
          </a:xfrm>
          <a:prstGeom prst="rect">
            <a:avLst/>
          </a:prstGeom>
          <a:noFill/>
        </p:spPr>
        <p:txBody>
          <a:bodyPr wrap="square" rtlCol="0">
            <a:spAutoFit/>
          </a:bodyPr>
          <a:lstStyle/>
          <a:p>
            <a:pPr algn="ctr"/>
            <a:r>
              <a:rPr lang="vi-VN" sz="2400" b="1" dirty="0">
                <a:solidFill>
                  <a:schemeClr val="bg2">
                    <a:lumMod val="25000"/>
                  </a:schemeClr>
                </a:solidFill>
                <a:latin typeface="+mj-lt"/>
              </a:rPr>
              <a:t>Nhóm 6</a:t>
            </a:r>
          </a:p>
        </p:txBody>
      </p:sp>
      <p:pic>
        <p:nvPicPr>
          <p:cNvPr id="6" name="Picture 5">
            <a:extLst>
              <a:ext uri="{FF2B5EF4-FFF2-40B4-BE49-F238E27FC236}">
                <a16:creationId xmlns:a16="http://schemas.microsoft.com/office/drawing/2014/main" id="{96F039C7-BBBA-D679-2B50-8361F590A6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66255">
            <a:off x="1006706" y="2334745"/>
            <a:ext cx="801400" cy="1065036"/>
          </a:xfrm>
          <a:prstGeom prst="rect">
            <a:avLst/>
          </a:prstGeom>
        </p:spPr>
      </p:pic>
      <p:pic>
        <p:nvPicPr>
          <p:cNvPr id="19" name="Picture 18">
            <a:extLst>
              <a:ext uri="{FF2B5EF4-FFF2-40B4-BE49-F238E27FC236}">
                <a16:creationId xmlns:a16="http://schemas.microsoft.com/office/drawing/2014/main" id="{28310AD0-7654-0468-1267-EB23F73FB5E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727" b="94255" l="5117" r="92214">
                        <a14:foregroundMark x1="38042" y1="9161" x2="38042" y2="9161"/>
                        <a14:foregroundMark x1="32369" y1="10559" x2="32369" y2="10559"/>
                        <a14:foregroundMark x1="50278" y1="12888" x2="50278" y2="12888"/>
                        <a14:foregroundMark x1="37709" y1="3727" x2="37709" y2="3727"/>
                        <a14:foregroundMark x1="8231" y1="77329" x2="8231" y2="77329"/>
                        <a14:foregroundMark x1="5339" y1="79037" x2="5339" y2="79037"/>
                        <a14:foregroundMark x1="13459" y1="94099" x2="13459" y2="94099"/>
                        <a14:foregroundMark x1="24694" y1="94255" x2="24694" y2="94255"/>
                        <a14:foregroundMark x1="18465" y1="93478" x2="30590" y2="91770"/>
                        <a14:foregroundMark x1="55172" y1="92391" x2="55172" y2="92391"/>
                        <a14:foregroundMark x1="92214" y1="90839" x2="92214" y2="90839"/>
                        <a14:foregroundMark x1="29143" y1="91304" x2="16796" y2="93478"/>
                        <a14:foregroundMark x1="32258" y1="90994" x2="36263" y2="90839"/>
                        <a14:foregroundMark x1="27920" y1="11957" x2="27920" y2="11957"/>
                        <a14:foregroundMark x1="22136" y1="12422" x2="22136" y2="12422"/>
                        <a14:foregroundMark x1="18020" y1="12578" x2="18020" y2="12578"/>
                        <a14:foregroundMark x1="26808" y1="12733" x2="26808" y2="12733"/>
                        <a14:foregroundMark x1="58509" y1="12888" x2="58509" y2="12888"/>
                      </a14:backgroundRemoval>
                    </a14:imgEffect>
                  </a14:imgLayer>
                </a14:imgProps>
              </a:ext>
              <a:ext uri="{28A0092B-C50C-407E-A947-70E740481C1C}">
                <a14:useLocalDpi xmlns:a14="http://schemas.microsoft.com/office/drawing/2010/main" val="0"/>
              </a:ext>
            </a:extLst>
          </a:blip>
          <a:stretch>
            <a:fillRect/>
          </a:stretch>
        </p:blipFill>
        <p:spPr>
          <a:xfrm flipH="1">
            <a:off x="5509460" y="1657681"/>
            <a:ext cx="6656289" cy="476824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ình chữ nhật 6">
            <a:extLst>
              <a:ext uri="{FF2B5EF4-FFF2-40B4-BE49-F238E27FC236}">
                <a16:creationId xmlns:a16="http://schemas.microsoft.com/office/drawing/2014/main" id="{0D94BEFF-F798-7092-9423-6AFCCA061FED}"/>
              </a:ext>
            </a:extLst>
          </p:cNvPr>
          <p:cNvSpPr/>
          <p:nvPr/>
        </p:nvSpPr>
        <p:spPr>
          <a:xfrm rot="5400000">
            <a:off x="3427195" y="-1818121"/>
            <a:ext cx="5337608" cy="11081184"/>
          </a:xfrm>
          <a:prstGeom prst="rect">
            <a:avLst/>
          </a:prstGeom>
          <a:solidFill>
            <a:schemeClr val="accent6">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16" name="Hộp Văn bản 1">
            <a:extLst>
              <a:ext uri="{FF2B5EF4-FFF2-40B4-BE49-F238E27FC236}">
                <a16:creationId xmlns:a16="http://schemas.microsoft.com/office/drawing/2014/main" id="{16D7C711-7E47-46F8-CDA9-802849ED4CEB}"/>
              </a:ext>
            </a:extLst>
          </p:cNvPr>
          <p:cNvSpPr txBox="1"/>
          <p:nvPr/>
        </p:nvSpPr>
        <p:spPr>
          <a:xfrm>
            <a:off x="3542470" y="412401"/>
            <a:ext cx="5099161" cy="461665"/>
          </a:xfrm>
          <a:prstGeom prst="rect">
            <a:avLst/>
          </a:prstGeom>
          <a:noFill/>
        </p:spPr>
        <p:txBody>
          <a:bodyPr wrap="square" rtlCol="0">
            <a:spAutoFit/>
          </a:bodyPr>
          <a:lstStyle/>
          <a:p>
            <a:pPr algn="ctr"/>
            <a:r>
              <a:rPr lang="vi-VN" sz="2400" b="1" dirty="0">
                <a:solidFill>
                  <a:schemeClr val="tx1">
                    <a:lumMod val="95000"/>
                    <a:lumOff val="5000"/>
                  </a:schemeClr>
                </a:solidFill>
                <a:latin typeface="+mj-lt"/>
              </a:rPr>
              <a:t>1. Khái niệm của tham nhũng ?</a:t>
            </a:r>
            <a:endParaRPr lang="en-US" sz="2400" b="1" dirty="0">
              <a:solidFill>
                <a:schemeClr val="tx1">
                  <a:lumMod val="95000"/>
                  <a:lumOff val="5000"/>
                </a:schemeClr>
              </a:solidFill>
              <a:latin typeface="+mj-lt"/>
            </a:endParaRPr>
          </a:p>
        </p:txBody>
      </p:sp>
      <p:sp>
        <p:nvSpPr>
          <p:cNvPr id="17" name="Rectangle 44">
            <a:extLst>
              <a:ext uri="{FF2B5EF4-FFF2-40B4-BE49-F238E27FC236}">
                <a16:creationId xmlns:a16="http://schemas.microsoft.com/office/drawing/2014/main" id="{11CA2290-0294-EFC4-2139-8069D8C2EE91}"/>
              </a:ext>
            </a:extLst>
          </p:cNvPr>
          <p:cNvSpPr/>
          <p:nvPr/>
        </p:nvSpPr>
        <p:spPr>
          <a:xfrm>
            <a:off x="801727" y="1233268"/>
            <a:ext cx="10580648" cy="4978406"/>
          </a:xfrm>
          <a:prstGeom prst="rect">
            <a:avLst/>
          </a:prstGeom>
          <a:solidFill>
            <a:srgbClr val="DCF8E6"/>
          </a:solidFill>
          <a:ln w="38100">
            <a:solidFill>
              <a:schemeClr val="accent4">
                <a:lumMod val="50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extBox 17">
            <a:extLst>
              <a:ext uri="{FF2B5EF4-FFF2-40B4-BE49-F238E27FC236}">
                <a16:creationId xmlns:a16="http://schemas.microsoft.com/office/drawing/2014/main" id="{5E07FC30-0B50-07E1-EACA-9D9B400F00D3}"/>
              </a:ext>
            </a:extLst>
          </p:cNvPr>
          <p:cNvSpPr txBox="1"/>
          <p:nvPr/>
        </p:nvSpPr>
        <p:spPr>
          <a:xfrm>
            <a:off x="1506280" y="1580296"/>
            <a:ext cx="5636115" cy="2800767"/>
          </a:xfrm>
          <a:prstGeom prst="rect">
            <a:avLst/>
          </a:prstGeom>
          <a:noFill/>
        </p:spPr>
        <p:txBody>
          <a:bodyPr wrap="square" rtlCol="0">
            <a:spAutoFit/>
          </a:bodyPr>
          <a:lstStyle/>
          <a:p>
            <a:r>
              <a:rPr lang="en-US" sz="2200" dirty="0" err="1">
                <a:latin typeface="Times New Roman" panose="02020603050405020304" pitchFamily="18" charset="0"/>
                <a:cs typeface="Times New Roman" panose="02020603050405020304" pitchFamily="18" charset="0"/>
              </a:rPr>
              <a:t>Tham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lợi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hưởng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xâm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đúng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đắn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tổ</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Trong </a:t>
            </a:r>
            <a:r>
              <a:rPr lang="en-US" sz="2200" dirty="0" err="1">
                <a:latin typeface="Times New Roman" panose="02020603050405020304" pitchFamily="18" charset="0"/>
                <a:cs typeface="Times New Roman" panose="02020603050405020304" pitchFamily="18" charset="0"/>
              </a:rPr>
              <a:t>luật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Việt</a:t>
            </a:r>
            <a:r>
              <a:rPr lang="en-US" sz="2200" dirty="0">
                <a:latin typeface="Times New Roman" panose="02020603050405020304" pitchFamily="18" charset="0"/>
                <a:cs typeface="Times New Roman" panose="02020603050405020304" pitchFamily="18" charset="0"/>
              </a:rPr>
              <a:t> Nam, </a:t>
            </a:r>
            <a:r>
              <a:rPr lang="en-US" sz="2200" dirty="0" err="1">
                <a:latin typeface="Times New Roman" panose="02020603050405020304" pitchFamily="18" charset="0"/>
                <a:cs typeface="Times New Roman" panose="02020603050405020304" pitchFamily="18" charset="0"/>
              </a:rPr>
              <a:t>nhiều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tham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hành</a:t>
            </a:r>
            <a:r>
              <a:rPr lang="en-US" sz="2200" dirty="0">
                <a:latin typeface="Times New Roman" panose="02020603050405020304" pitchFamily="18" charset="0"/>
                <a:cs typeface="Times New Roman" panose="02020603050405020304" pitchFamily="18" charset="0"/>
              </a:rPr>
              <a:t> vi </a:t>
            </a:r>
            <a:r>
              <a:rPr lang="en-US" sz="2200" dirty="0" err="1">
                <a:latin typeface="Times New Roman" panose="02020603050405020304" pitchFamily="18" charset="0"/>
                <a:cs typeface="Times New Roman" panose="02020603050405020304" pitchFamily="18" charset="0"/>
              </a:rPr>
              <a:t>tham</a:t>
            </a:r>
            <a:r>
              <a:rPr lang="en-US" sz="2200" dirty="0">
                <a:latin typeface="Times New Roman" panose="02020603050405020304" pitchFamily="18" charset="0"/>
                <a:cs typeface="Times New Roman" panose="02020603050405020304" pitchFamily="18" charset="0"/>
              </a:rPr>
              <a:t> ô, </a:t>
            </a:r>
            <a:r>
              <a:rPr lang="en-US" sz="2200" dirty="0" err="1">
                <a:latin typeface="Times New Roman" panose="02020603050405020304" pitchFamily="18" charset="0"/>
                <a:cs typeface="Times New Roman" panose="02020603050405020304" pitchFamily="18" charset="0"/>
              </a:rPr>
              <a:t>nhận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sớm</a:t>
            </a:r>
            <a:r>
              <a:rPr lang="en-US" sz="2200" dirty="0">
                <a:latin typeface="Times New Roman" panose="02020603050405020304" pitchFamily="18" charset="0"/>
                <a:cs typeface="Times New Roman" panose="02020603050405020304" pitchFamily="18" charset="0"/>
              </a:rPr>
              <a:t>.</a:t>
            </a:r>
            <a:endParaRPr lang="vi-VN" sz="220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DA9894F8-C508-CF95-B5D8-3DA16FF34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37887">
            <a:off x="2345654" y="4327066"/>
            <a:ext cx="3280122" cy="2315989"/>
          </a:xfrm>
          <a:prstGeom prst="rect">
            <a:avLst/>
          </a:prstGeom>
        </p:spPr>
      </p:pic>
      <p:pic>
        <p:nvPicPr>
          <p:cNvPr id="24" name="Graphic 23" descr="Subtitles with solid fill">
            <a:extLst>
              <a:ext uri="{FF2B5EF4-FFF2-40B4-BE49-F238E27FC236}">
                <a16:creationId xmlns:a16="http://schemas.microsoft.com/office/drawing/2014/main" id="{AFC96EBE-5787-DA7E-C5B1-0D26A47C9F4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63355" y="1587708"/>
            <a:ext cx="542925" cy="542925"/>
          </a:xfrm>
          <a:prstGeom prst="rect">
            <a:avLst/>
          </a:prstGeom>
        </p:spPr>
      </p:pic>
      <p:pic>
        <p:nvPicPr>
          <p:cNvPr id="3074" name="Picture 2" descr="Nhiều vướng mắc khi thu hồi tài sản trong vụ án tham nhũng, kinh tế">
            <a:extLst>
              <a:ext uri="{FF2B5EF4-FFF2-40B4-BE49-F238E27FC236}">
                <a16:creationId xmlns:a16="http://schemas.microsoft.com/office/drawing/2014/main" id="{744853FA-46D8-6449-7151-022434D7B9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959" y="1492133"/>
            <a:ext cx="3447415" cy="19808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tham nhũng">
            <a:extLst>
              <a:ext uri="{FF2B5EF4-FFF2-40B4-BE49-F238E27FC236}">
                <a16:creationId xmlns:a16="http://schemas.microsoft.com/office/drawing/2014/main" id="{A3052608-AAC2-4CA1-1E0A-978699F5D2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1469" y="3731894"/>
            <a:ext cx="3006909" cy="20046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TotalTime>
  <Words>1801</Words>
  <Application>Microsoft Office PowerPoint</Application>
  <PresentationFormat>Widescreen</PresentationFormat>
  <Paragraphs>261</Paragraphs>
  <Slides>36</Slides>
  <Notes>1</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Dreaming Outloud Pro</vt:lpstr>
      <vt:lpstr>Merriweather</vt:lpstr>
      <vt:lpstr>SVN-Adam Gorry</vt:lpstr>
      <vt:lpstr>SVN-Bellwethers</vt:lpstr>
      <vt:lpstr>Times New Roman</vt:lpstr>
      <vt:lpstr>Chủ đề Office</vt:lpstr>
      <vt:lpstr>PowerPoint Presentation</vt:lpstr>
      <vt:lpstr>PowerPoint Presentation</vt:lpstr>
      <vt:lpstr>Pháp luật đại cương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 Nguyễn Thành</dc:creator>
  <cp:lastModifiedBy>Dũng Nguyễn</cp:lastModifiedBy>
  <cp:revision>26</cp:revision>
  <dcterms:created xsi:type="dcterms:W3CDTF">2021-10-30T08:41:00Z</dcterms:created>
  <dcterms:modified xsi:type="dcterms:W3CDTF">2023-08-10T16:55:03Z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9ED53C1B70434B5EBA168286E9B18554</vt:lpwstr>
  </property>
  <property fmtid="{D5CDD505-2E9C-101B-9397-08002B2CF9AE}" pid="3" name="KSOProductBuildVer">
    <vt:lpwstr>1033-11.2.0.11341</vt:lpwstr>
  </property>
</Properties>
</file>